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5" r:id="rId1"/>
    <p:sldMasterId id="2147483677" r:id="rId2"/>
  </p:sldMasterIdLst>
  <p:notesMasterIdLst>
    <p:notesMasterId r:id="rId35"/>
  </p:notesMasterIdLst>
  <p:sldIdLst>
    <p:sldId id="256" r:id="rId3"/>
    <p:sldId id="298" r:id="rId4"/>
    <p:sldId id="258" r:id="rId5"/>
    <p:sldId id="297" r:id="rId6"/>
    <p:sldId id="257" r:id="rId7"/>
    <p:sldId id="260" r:id="rId8"/>
    <p:sldId id="259" r:id="rId9"/>
    <p:sldId id="261" r:id="rId10"/>
    <p:sldId id="266" r:id="rId11"/>
    <p:sldId id="265" r:id="rId12"/>
    <p:sldId id="303" r:id="rId13"/>
    <p:sldId id="304" r:id="rId14"/>
    <p:sldId id="312" r:id="rId15"/>
    <p:sldId id="314" r:id="rId16"/>
    <p:sldId id="315" r:id="rId17"/>
    <p:sldId id="306" r:id="rId18"/>
    <p:sldId id="318" r:id="rId19"/>
    <p:sldId id="305" r:id="rId20"/>
    <p:sldId id="317" r:id="rId21"/>
    <p:sldId id="307" r:id="rId22"/>
    <p:sldId id="308" r:id="rId23"/>
    <p:sldId id="313" r:id="rId24"/>
    <p:sldId id="309" r:id="rId25"/>
    <p:sldId id="319" r:id="rId26"/>
    <p:sldId id="310" r:id="rId27"/>
    <p:sldId id="316" r:id="rId28"/>
    <p:sldId id="320" r:id="rId29"/>
    <p:sldId id="311" r:id="rId30"/>
    <p:sldId id="321" r:id="rId31"/>
    <p:sldId id="322" r:id="rId32"/>
    <p:sldId id="275" r:id="rId33"/>
    <p:sldId id="277" r:id="rId3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1B6D818-B966-410D-8A03-C6EC6FFA4DAD}">
  <a:tblStyle styleId="{B1B6D818-B966-410D-8A03-C6EC6FFA4DA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770DEDE-B7D4-4E72-8A78-F8F878F8E9B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a91225d7f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a91225d7f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0002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b00cf9bf66_0_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b00cf9bf66_0_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3040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b00cf9bf66_0_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b00cf9bf66_0_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351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b00cf9bf66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b00cf9bf66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7747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b00cf9bf66_0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b00cf9bf66_0_6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012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b00cf9bf66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b00cf9bf66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4403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45387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b00cf9bf66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b00cf9bf66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6715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41cd9963c6_0_27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41cd9963c6_0_27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c287424219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c287424219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29833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40619306c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40619306c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3305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40619306c8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40619306c8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34800" y="1818338"/>
            <a:ext cx="6674400" cy="141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234800" y="3593225"/>
            <a:ext cx="6674400" cy="3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356700" y="0"/>
            <a:ext cx="0" cy="257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8796325" y="2571900"/>
            <a:ext cx="0" cy="257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" name="Google Shape;14;p2"/>
          <p:cNvGrpSpPr/>
          <p:nvPr/>
        </p:nvGrpSpPr>
        <p:grpSpPr>
          <a:xfrm>
            <a:off x="306600" y="2724300"/>
            <a:ext cx="100200" cy="289750"/>
            <a:chOff x="306600" y="2661250"/>
            <a:chExt cx="100200" cy="289750"/>
          </a:xfrm>
        </p:grpSpPr>
        <p:sp>
          <p:nvSpPr>
            <p:cNvPr id="15" name="Google Shape;15;p2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8746225" y="2128950"/>
            <a:ext cx="100200" cy="289750"/>
            <a:chOff x="306600" y="2661250"/>
            <a:chExt cx="100200" cy="289750"/>
          </a:xfrm>
        </p:grpSpPr>
        <p:sp>
          <p:nvSpPr>
            <p:cNvPr id="18" name="Google Shape;18;p2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1"/>
          <p:cNvSpPr txBox="1">
            <a:spLocks noGrp="1"/>
          </p:cNvSpPr>
          <p:nvPr>
            <p:ph type="title" hasCustomPrompt="1"/>
          </p:nvPr>
        </p:nvSpPr>
        <p:spPr>
          <a:xfrm>
            <a:off x="1847675" y="2061650"/>
            <a:ext cx="5448600" cy="116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1" name="Google Shape;101;p11"/>
          <p:cNvSpPr txBox="1">
            <a:spLocks noGrp="1"/>
          </p:cNvSpPr>
          <p:nvPr>
            <p:ph type="subTitle" idx="1"/>
          </p:nvPr>
        </p:nvSpPr>
        <p:spPr>
          <a:xfrm>
            <a:off x="1847675" y="3588425"/>
            <a:ext cx="5448600" cy="3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02" name="Google Shape;102;p11"/>
          <p:cNvCxnSpPr/>
          <p:nvPr/>
        </p:nvCxnSpPr>
        <p:spPr>
          <a:xfrm rot="10800000">
            <a:off x="6413700" y="4875075"/>
            <a:ext cx="27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3" name="Google Shape;103;p11"/>
          <p:cNvGrpSpPr/>
          <p:nvPr/>
        </p:nvGrpSpPr>
        <p:grpSpPr>
          <a:xfrm rot="-5400000" flipH="1">
            <a:off x="6066325" y="4730200"/>
            <a:ext cx="100200" cy="289750"/>
            <a:chOff x="306600" y="2661250"/>
            <a:chExt cx="100200" cy="289750"/>
          </a:xfrm>
        </p:grpSpPr>
        <p:sp>
          <p:nvSpPr>
            <p:cNvPr id="104" name="Google Shape;104;p11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1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6" name="Google Shape;106;p11"/>
          <p:cNvCxnSpPr/>
          <p:nvPr/>
        </p:nvCxnSpPr>
        <p:spPr>
          <a:xfrm>
            <a:off x="0" y="269738"/>
            <a:ext cx="27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7" name="Google Shape;107;p11"/>
          <p:cNvGrpSpPr/>
          <p:nvPr/>
        </p:nvGrpSpPr>
        <p:grpSpPr>
          <a:xfrm rot="5400000">
            <a:off x="2977475" y="124863"/>
            <a:ext cx="100200" cy="289750"/>
            <a:chOff x="306600" y="2661250"/>
            <a:chExt cx="100200" cy="289750"/>
          </a:xfrm>
        </p:grpSpPr>
        <p:sp>
          <p:nvSpPr>
            <p:cNvPr id="108" name="Google Shape;108;p11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68152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3" hasCustomPrompt="1"/>
          </p:nvPr>
        </p:nvSpPr>
        <p:spPr>
          <a:xfrm>
            <a:off x="5046000" y="1681504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4" hasCustomPrompt="1"/>
          </p:nvPr>
        </p:nvSpPr>
        <p:spPr>
          <a:xfrm>
            <a:off x="720000" y="26268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5" hasCustomPrompt="1"/>
          </p:nvPr>
        </p:nvSpPr>
        <p:spPr>
          <a:xfrm>
            <a:off x="5046000" y="26268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0" y="357214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7" hasCustomPrompt="1"/>
          </p:nvPr>
        </p:nvSpPr>
        <p:spPr>
          <a:xfrm>
            <a:off x="5046000" y="3572129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1"/>
          </p:nvPr>
        </p:nvSpPr>
        <p:spPr>
          <a:xfrm>
            <a:off x="1454700" y="1681525"/>
            <a:ext cx="2643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8"/>
          </p:nvPr>
        </p:nvSpPr>
        <p:spPr>
          <a:xfrm>
            <a:off x="1454700" y="2626838"/>
            <a:ext cx="2643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9"/>
          </p:nvPr>
        </p:nvSpPr>
        <p:spPr>
          <a:xfrm>
            <a:off x="1454700" y="3572150"/>
            <a:ext cx="2643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3"/>
          </p:nvPr>
        </p:nvSpPr>
        <p:spPr>
          <a:xfrm>
            <a:off x="5780700" y="1681525"/>
            <a:ext cx="2643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14"/>
          </p:nvPr>
        </p:nvSpPr>
        <p:spPr>
          <a:xfrm>
            <a:off x="5780700" y="2626829"/>
            <a:ext cx="2643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15"/>
          </p:nvPr>
        </p:nvSpPr>
        <p:spPr>
          <a:xfrm>
            <a:off x="5780700" y="3572150"/>
            <a:ext cx="2643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cxnSp>
        <p:nvCxnSpPr>
          <p:cNvPr id="126" name="Google Shape;126;p13"/>
          <p:cNvCxnSpPr/>
          <p:nvPr/>
        </p:nvCxnSpPr>
        <p:spPr>
          <a:xfrm rot="10800000">
            <a:off x="0" y="269750"/>
            <a:ext cx="27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" name="Google Shape;127;p13"/>
          <p:cNvCxnSpPr/>
          <p:nvPr/>
        </p:nvCxnSpPr>
        <p:spPr>
          <a:xfrm rot="10800000">
            <a:off x="6413500" y="4875075"/>
            <a:ext cx="27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8" name="Google Shape;128;p13"/>
          <p:cNvGrpSpPr/>
          <p:nvPr/>
        </p:nvGrpSpPr>
        <p:grpSpPr>
          <a:xfrm rot="5400000">
            <a:off x="6066125" y="4730200"/>
            <a:ext cx="100200" cy="289750"/>
            <a:chOff x="306600" y="2661250"/>
            <a:chExt cx="100200" cy="289750"/>
          </a:xfrm>
        </p:grpSpPr>
        <p:sp>
          <p:nvSpPr>
            <p:cNvPr id="129" name="Google Shape;129;p13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34" name="Google Shape;134;p14"/>
          <p:cNvCxnSpPr/>
          <p:nvPr/>
        </p:nvCxnSpPr>
        <p:spPr>
          <a:xfrm>
            <a:off x="6413500" y="269750"/>
            <a:ext cx="27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" name="Google Shape;135;p14"/>
          <p:cNvCxnSpPr/>
          <p:nvPr/>
        </p:nvCxnSpPr>
        <p:spPr>
          <a:xfrm>
            <a:off x="0" y="4875075"/>
            <a:ext cx="27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" name="Google Shape;136;p14"/>
          <p:cNvGrpSpPr/>
          <p:nvPr/>
        </p:nvGrpSpPr>
        <p:grpSpPr>
          <a:xfrm rot="5400000">
            <a:off x="6066120" y="124880"/>
            <a:ext cx="100200" cy="289750"/>
            <a:chOff x="306600" y="2661250"/>
            <a:chExt cx="100200" cy="289750"/>
          </a:xfrm>
        </p:grpSpPr>
        <p:sp>
          <p:nvSpPr>
            <p:cNvPr id="137" name="Google Shape;137;p14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42" name="Google Shape;142;p15"/>
          <p:cNvCxnSpPr/>
          <p:nvPr/>
        </p:nvCxnSpPr>
        <p:spPr>
          <a:xfrm>
            <a:off x="6413500" y="269750"/>
            <a:ext cx="27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" name="Google Shape;143;p15"/>
          <p:cNvCxnSpPr/>
          <p:nvPr/>
        </p:nvCxnSpPr>
        <p:spPr>
          <a:xfrm>
            <a:off x="0" y="4875075"/>
            <a:ext cx="27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4" name="Google Shape;144;p15"/>
          <p:cNvGrpSpPr/>
          <p:nvPr/>
        </p:nvGrpSpPr>
        <p:grpSpPr>
          <a:xfrm rot="5400000">
            <a:off x="6066120" y="124880"/>
            <a:ext cx="100200" cy="289750"/>
            <a:chOff x="306600" y="2661250"/>
            <a:chExt cx="100200" cy="289750"/>
          </a:xfrm>
        </p:grpSpPr>
        <p:sp>
          <p:nvSpPr>
            <p:cNvPr id="145" name="Google Shape;145;p15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_AND_BODY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8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10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cxnSp>
        <p:nvCxnSpPr>
          <p:cNvPr id="167" name="Google Shape;167;p18"/>
          <p:cNvCxnSpPr/>
          <p:nvPr/>
        </p:nvCxnSpPr>
        <p:spPr>
          <a:xfrm>
            <a:off x="6413500" y="269750"/>
            <a:ext cx="27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168;p18"/>
          <p:cNvCxnSpPr/>
          <p:nvPr/>
        </p:nvCxnSpPr>
        <p:spPr>
          <a:xfrm>
            <a:off x="0" y="4875075"/>
            <a:ext cx="27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9" name="Google Shape;169;p18"/>
          <p:cNvGrpSpPr/>
          <p:nvPr/>
        </p:nvGrpSpPr>
        <p:grpSpPr>
          <a:xfrm rot="5400000">
            <a:off x="6066120" y="124880"/>
            <a:ext cx="100200" cy="289750"/>
            <a:chOff x="306600" y="2661250"/>
            <a:chExt cx="100200" cy="289750"/>
          </a:xfrm>
        </p:grpSpPr>
        <p:sp>
          <p:nvSpPr>
            <p:cNvPr id="170" name="Google Shape;170;p18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8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3"/>
          <p:cNvSpPr txBox="1">
            <a:spLocks noGrp="1"/>
          </p:cNvSpPr>
          <p:nvPr>
            <p:ph type="title" hasCustomPrompt="1"/>
          </p:nvPr>
        </p:nvSpPr>
        <p:spPr>
          <a:xfrm>
            <a:off x="987063" y="2187296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4" name="Google Shape;234;p23"/>
          <p:cNvSpPr txBox="1">
            <a:spLocks noGrp="1"/>
          </p:cNvSpPr>
          <p:nvPr>
            <p:ph type="subTitle" idx="1"/>
          </p:nvPr>
        </p:nvSpPr>
        <p:spPr>
          <a:xfrm>
            <a:off x="4664338" y="2374346"/>
            <a:ext cx="3492600" cy="3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35" name="Google Shape;235;p23"/>
          <p:cNvSpPr txBox="1">
            <a:spLocks noGrp="1"/>
          </p:cNvSpPr>
          <p:nvPr>
            <p:ph type="title" idx="2" hasCustomPrompt="1"/>
          </p:nvPr>
        </p:nvSpPr>
        <p:spPr>
          <a:xfrm>
            <a:off x="987050" y="1038010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6" name="Google Shape;236;p23"/>
          <p:cNvSpPr txBox="1">
            <a:spLocks noGrp="1"/>
          </p:cNvSpPr>
          <p:nvPr>
            <p:ph type="subTitle" idx="3"/>
          </p:nvPr>
        </p:nvSpPr>
        <p:spPr>
          <a:xfrm>
            <a:off x="4664325" y="1225049"/>
            <a:ext cx="3492600" cy="3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37" name="Google Shape;237;p23"/>
          <p:cNvSpPr txBox="1">
            <a:spLocks noGrp="1"/>
          </p:cNvSpPr>
          <p:nvPr>
            <p:ph type="title" idx="4" hasCustomPrompt="1"/>
          </p:nvPr>
        </p:nvSpPr>
        <p:spPr>
          <a:xfrm>
            <a:off x="987050" y="3336596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8" name="Google Shape;238;p23"/>
          <p:cNvSpPr txBox="1">
            <a:spLocks noGrp="1"/>
          </p:cNvSpPr>
          <p:nvPr>
            <p:ph type="subTitle" idx="5"/>
          </p:nvPr>
        </p:nvSpPr>
        <p:spPr>
          <a:xfrm>
            <a:off x="4664325" y="3523647"/>
            <a:ext cx="3492600" cy="3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cxnSp>
        <p:nvCxnSpPr>
          <p:cNvPr id="239" name="Google Shape;239;p23"/>
          <p:cNvCxnSpPr/>
          <p:nvPr/>
        </p:nvCxnSpPr>
        <p:spPr>
          <a:xfrm>
            <a:off x="356700" y="0"/>
            <a:ext cx="0" cy="257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23"/>
          <p:cNvCxnSpPr/>
          <p:nvPr/>
        </p:nvCxnSpPr>
        <p:spPr>
          <a:xfrm>
            <a:off x="8796325" y="2571900"/>
            <a:ext cx="0" cy="257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1" name="Google Shape;241;p23"/>
          <p:cNvGrpSpPr/>
          <p:nvPr/>
        </p:nvGrpSpPr>
        <p:grpSpPr>
          <a:xfrm>
            <a:off x="306600" y="2724300"/>
            <a:ext cx="100200" cy="289750"/>
            <a:chOff x="306600" y="2661250"/>
            <a:chExt cx="100200" cy="289750"/>
          </a:xfrm>
        </p:grpSpPr>
        <p:sp>
          <p:nvSpPr>
            <p:cNvPr id="242" name="Google Shape;242;p23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" name="Google Shape;244;p23"/>
          <p:cNvGrpSpPr/>
          <p:nvPr/>
        </p:nvGrpSpPr>
        <p:grpSpPr>
          <a:xfrm>
            <a:off x="8746225" y="2128950"/>
            <a:ext cx="100200" cy="289750"/>
            <a:chOff x="306600" y="2661250"/>
            <a:chExt cx="100200" cy="289750"/>
          </a:xfrm>
        </p:grpSpPr>
        <p:sp>
          <p:nvSpPr>
            <p:cNvPr id="245" name="Google Shape;245;p23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4"/>
          <p:cNvSpPr txBox="1">
            <a:spLocks noGrp="1"/>
          </p:cNvSpPr>
          <p:nvPr>
            <p:ph type="title"/>
          </p:nvPr>
        </p:nvSpPr>
        <p:spPr>
          <a:xfrm>
            <a:off x="2347950" y="1091200"/>
            <a:ext cx="4448100" cy="93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24"/>
          <p:cNvSpPr txBox="1">
            <a:spLocks noGrp="1"/>
          </p:cNvSpPr>
          <p:nvPr>
            <p:ph type="subTitle" idx="1"/>
          </p:nvPr>
        </p:nvSpPr>
        <p:spPr>
          <a:xfrm>
            <a:off x="2347900" y="2181650"/>
            <a:ext cx="4448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4"/>
          <p:cNvSpPr txBox="1"/>
          <p:nvPr/>
        </p:nvSpPr>
        <p:spPr>
          <a:xfrm>
            <a:off x="1996675" y="3764350"/>
            <a:ext cx="51507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CREDITS: This presentation template was created by </a:t>
            </a:r>
            <a:r>
              <a:rPr lang="en" sz="1200"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lang="en" sz="1200"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, and infographics &amp; images by </a:t>
            </a:r>
            <a:r>
              <a:rPr lang="en" sz="1200"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sz="1200" u="sng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252" name="Google Shape;252;p24"/>
          <p:cNvCxnSpPr/>
          <p:nvPr/>
        </p:nvCxnSpPr>
        <p:spPr>
          <a:xfrm>
            <a:off x="356700" y="0"/>
            <a:ext cx="0" cy="257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" name="Google Shape;253;p24"/>
          <p:cNvCxnSpPr/>
          <p:nvPr/>
        </p:nvCxnSpPr>
        <p:spPr>
          <a:xfrm>
            <a:off x="8796325" y="2571900"/>
            <a:ext cx="0" cy="257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4" name="Google Shape;254;p24"/>
          <p:cNvGrpSpPr/>
          <p:nvPr/>
        </p:nvGrpSpPr>
        <p:grpSpPr>
          <a:xfrm>
            <a:off x="8746225" y="2135475"/>
            <a:ext cx="100200" cy="289750"/>
            <a:chOff x="306600" y="2661250"/>
            <a:chExt cx="100200" cy="289750"/>
          </a:xfrm>
        </p:grpSpPr>
        <p:sp>
          <p:nvSpPr>
            <p:cNvPr id="255" name="Google Shape;255;p24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4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9" name="Google Shape;259;p25"/>
          <p:cNvCxnSpPr/>
          <p:nvPr/>
        </p:nvCxnSpPr>
        <p:spPr>
          <a:xfrm>
            <a:off x="6413500" y="269750"/>
            <a:ext cx="27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" name="Google Shape;260;p25"/>
          <p:cNvCxnSpPr/>
          <p:nvPr/>
        </p:nvCxnSpPr>
        <p:spPr>
          <a:xfrm>
            <a:off x="0" y="4875075"/>
            <a:ext cx="27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1" name="Google Shape;261;p25"/>
          <p:cNvGrpSpPr/>
          <p:nvPr/>
        </p:nvGrpSpPr>
        <p:grpSpPr>
          <a:xfrm rot="5400000">
            <a:off x="6066120" y="124880"/>
            <a:ext cx="100200" cy="289750"/>
            <a:chOff x="306600" y="2661250"/>
            <a:chExt cx="100200" cy="289750"/>
          </a:xfrm>
        </p:grpSpPr>
        <p:sp>
          <p:nvSpPr>
            <p:cNvPr id="262" name="Google Shape;262;p25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5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6" name="Google Shape;266;p26"/>
          <p:cNvCxnSpPr/>
          <p:nvPr/>
        </p:nvCxnSpPr>
        <p:spPr>
          <a:xfrm>
            <a:off x="8846425" y="0"/>
            <a:ext cx="0" cy="257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267;p26"/>
          <p:cNvCxnSpPr/>
          <p:nvPr/>
        </p:nvCxnSpPr>
        <p:spPr>
          <a:xfrm>
            <a:off x="406800" y="2571900"/>
            <a:ext cx="0" cy="257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8" name="Google Shape;268;p26"/>
          <p:cNvGrpSpPr/>
          <p:nvPr/>
        </p:nvGrpSpPr>
        <p:grpSpPr>
          <a:xfrm flipH="1">
            <a:off x="356700" y="2135475"/>
            <a:ext cx="100200" cy="289750"/>
            <a:chOff x="306600" y="2661250"/>
            <a:chExt cx="100200" cy="289750"/>
          </a:xfrm>
        </p:grpSpPr>
        <p:sp>
          <p:nvSpPr>
            <p:cNvPr id="269" name="Google Shape;269;p26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 rotWithShape="1">
          <a:blip r:embed="rId2">
            <a:alphaModFix amt="90000"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86050" y="2734500"/>
            <a:ext cx="4383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886050" y="1567200"/>
            <a:ext cx="1235700" cy="1167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>
            <a:spLocks noGrp="1"/>
          </p:cNvSpPr>
          <p:nvPr>
            <p:ph type="pic" idx="3"/>
          </p:nvPr>
        </p:nvSpPr>
        <p:spPr>
          <a:xfrm>
            <a:off x="5488925" y="851500"/>
            <a:ext cx="2787000" cy="3444600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sp>
      <p:cxnSp>
        <p:nvCxnSpPr>
          <p:cNvPr id="25" name="Google Shape;25;p3"/>
          <p:cNvCxnSpPr/>
          <p:nvPr/>
        </p:nvCxnSpPr>
        <p:spPr>
          <a:xfrm>
            <a:off x="0" y="4875075"/>
            <a:ext cx="27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" name="Google Shape;26;p3"/>
          <p:cNvGrpSpPr/>
          <p:nvPr/>
        </p:nvGrpSpPr>
        <p:grpSpPr>
          <a:xfrm rot="5400000">
            <a:off x="2977475" y="4730200"/>
            <a:ext cx="100200" cy="289750"/>
            <a:chOff x="306600" y="2661250"/>
            <a:chExt cx="100200" cy="289750"/>
          </a:xfrm>
        </p:grpSpPr>
        <p:sp>
          <p:nvSpPr>
            <p:cNvPr id="27" name="Google Shape;27;p3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9" name="Google Shape;29;p3"/>
          <p:cNvCxnSpPr/>
          <p:nvPr/>
        </p:nvCxnSpPr>
        <p:spPr>
          <a:xfrm rot="10800000">
            <a:off x="6413700" y="269738"/>
            <a:ext cx="27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" name="Google Shape;30;p3"/>
          <p:cNvGrpSpPr/>
          <p:nvPr/>
        </p:nvGrpSpPr>
        <p:grpSpPr>
          <a:xfrm rot="-5400000" flipH="1">
            <a:off x="6066325" y="124863"/>
            <a:ext cx="100200" cy="289750"/>
            <a:chOff x="306600" y="2661250"/>
            <a:chExt cx="100200" cy="289750"/>
          </a:xfrm>
        </p:grpSpPr>
        <p:sp>
          <p:nvSpPr>
            <p:cNvPr id="31" name="Google Shape;31;p3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20000"/>
          </a:blip>
          <a:srcRect t="7798" b="7806"/>
          <a:stretch/>
        </p:blipFill>
        <p:spPr>
          <a:xfrm>
            <a:off x="0" y="0"/>
            <a:ext cx="9144003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175950" y="186900"/>
            <a:ext cx="8792100" cy="4769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3225" y="1622089"/>
            <a:ext cx="7717500" cy="10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677750" y="3298214"/>
            <a:ext cx="5788500" cy="3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911138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 amt="20000"/>
          </a:blip>
          <a:srcRect l="22796" r="22796" b="54084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152350" y="2556363"/>
            <a:ext cx="48393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3925875" y="1271038"/>
            <a:ext cx="1268400" cy="1269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140425" y="3170974"/>
            <a:ext cx="48393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177802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 rotWithShape="1">
          <a:blip r:embed="rId2">
            <a:alphaModFix amt="20000"/>
          </a:blip>
          <a:srcRect l="8990" r="8982" b="30771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96925" y="1408052"/>
            <a:ext cx="7704000" cy="22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rker Grotesque SemiBold"/>
              <a:buChar char="●"/>
              <a:defRPr sz="1200">
                <a:solidFill>
                  <a:schemeClr val="dk2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arker Grotesque SemiBold"/>
              <a:buChar char="○"/>
              <a:defRPr>
                <a:solidFill>
                  <a:schemeClr val="dk2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arker Grotesque SemiBold"/>
              <a:buChar char="■"/>
              <a:defRPr>
                <a:solidFill>
                  <a:schemeClr val="dk2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arker Grotesque SemiBold"/>
              <a:buChar char="●"/>
              <a:defRPr>
                <a:solidFill>
                  <a:schemeClr val="dk2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arker Grotesque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SemiBold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SemiBold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SemiBold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SemiBold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72796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 rotWithShape="1">
          <a:blip r:embed="rId2">
            <a:alphaModFix amt="20000"/>
          </a:blip>
          <a:srcRect r="50107" b="57894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1290750" y="2189339"/>
            <a:ext cx="2907600" cy="40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2"/>
          </p:nvPr>
        </p:nvSpPr>
        <p:spPr>
          <a:xfrm>
            <a:off x="4945625" y="2189339"/>
            <a:ext cx="2907600" cy="40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1290750" y="2561195"/>
            <a:ext cx="2907600" cy="12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4945625" y="2561173"/>
            <a:ext cx="2907600" cy="12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53753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 amt="20000"/>
          </a:blip>
          <a:srcRect l="662" t="45697" r="36857" b="1571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32288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 rotWithShape="1">
          <a:blip r:embed="rId2">
            <a:alphaModFix amt="20000"/>
          </a:blip>
          <a:srcRect l="15382" t="22812" r="29777" b="30906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726450" y="1754975"/>
            <a:ext cx="4893900" cy="25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>
            <a:spLocks noGrp="1"/>
          </p:cNvSpPr>
          <p:nvPr>
            <p:ph type="pic" idx="2"/>
          </p:nvPr>
        </p:nvSpPr>
        <p:spPr>
          <a:xfrm>
            <a:off x="5620378" y="1754975"/>
            <a:ext cx="2810400" cy="25323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6077135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 rotWithShape="1">
          <a:blip r:embed="rId2">
            <a:alphaModFix amt="20000"/>
          </a:blip>
          <a:srcRect l="38578" t="39860" r="2470" b="10388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/>
          <p:nvPr/>
        </p:nvSpPr>
        <p:spPr>
          <a:xfrm>
            <a:off x="175950" y="186900"/>
            <a:ext cx="8792100" cy="4769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983250" y="1495634"/>
            <a:ext cx="7177500" cy="167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413488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9"/>
          <p:cNvPicPr preferRelativeResize="0"/>
          <p:nvPr/>
        </p:nvPicPr>
        <p:blipFill rotWithShape="1">
          <a:blip r:embed="rId2">
            <a:alphaModFix amt="20000"/>
          </a:blip>
          <a:srcRect r="30834" b="4162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720075" y="1732525"/>
            <a:ext cx="37665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2"/>
          </p:nvPr>
        </p:nvSpPr>
        <p:spPr>
          <a:xfrm>
            <a:off x="4657200" y="1732525"/>
            <a:ext cx="37665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18915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740550" y="3161600"/>
            <a:ext cx="7662900" cy="144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99252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1"/>
          <p:cNvPicPr preferRelativeResize="0"/>
          <p:nvPr/>
        </p:nvPicPr>
        <p:blipFill rotWithShape="1">
          <a:blip r:embed="rId2">
            <a:alphaModFix amt="20000"/>
          </a:blip>
          <a:srcRect l="34354" t="35685" r="727" b="9522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1"/>
          <p:cNvSpPr/>
          <p:nvPr/>
        </p:nvSpPr>
        <p:spPr>
          <a:xfrm>
            <a:off x="175950" y="186900"/>
            <a:ext cx="8792100" cy="4769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952850"/>
            <a:ext cx="65760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subTitle" idx="1"/>
          </p:nvPr>
        </p:nvSpPr>
        <p:spPr>
          <a:xfrm>
            <a:off x="1284000" y="2674275"/>
            <a:ext cx="6576000" cy="37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3756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720000" y="1139549"/>
            <a:ext cx="77040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cxnSp>
        <p:nvCxnSpPr>
          <p:cNvPr id="37" name="Google Shape;37;p4"/>
          <p:cNvCxnSpPr/>
          <p:nvPr/>
        </p:nvCxnSpPr>
        <p:spPr>
          <a:xfrm>
            <a:off x="6413500" y="269750"/>
            <a:ext cx="27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4"/>
          <p:cNvCxnSpPr/>
          <p:nvPr/>
        </p:nvCxnSpPr>
        <p:spPr>
          <a:xfrm>
            <a:off x="0" y="4875075"/>
            <a:ext cx="27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" name="Google Shape;39;p4"/>
          <p:cNvGrpSpPr/>
          <p:nvPr/>
        </p:nvGrpSpPr>
        <p:grpSpPr>
          <a:xfrm rot="5400000">
            <a:off x="6066120" y="124880"/>
            <a:ext cx="100200" cy="289750"/>
            <a:chOff x="306600" y="2661250"/>
            <a:chExt cx="100200" cy="289750"/>
          </a:xfrm>
        </p:grpSpPr>
        <p:sp>
          <p:nvSpPr>
            <p:cNvPr id="40" name="Google Shape;40;p4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91764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 rotWithShape="1">
          <a:blip r:embed="rId2">
            <a:alphaModFix amt="20000"/>
          </a:blip>
          <a:srcRect l="14392" t="39896" r="14392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1307048" y="2352229"/>
            <a:ext cx="2568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2"/>
          </p:nvPr>
        </p:nvSpPr>
        <p:spPr>
          <a:xfrm>
            <a:off x="5255877" y="2352229"/>
            <a:ext cx="2568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3"/>
          </p:nvPr>
        </p:nvSpPr>
        <p:spPr>
          <a:xfrm>
            <a:off x="1306900" y="3946079"/>
            <a:ext cx="2568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4"/>
          </p:nvPr>
        </p:nvSpPr>
        <p:spPr>
          <a:xfrm>
            <a:off x="5255877" y="3946079"/>
            <a:ext cx="2568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5" hasCustomPrompt="1"/>
          </p:nvPr>
        </p:nvSpPr>
        <p:spPr>
          <a:xfrm>
            <a:off x="2224298" y="1243242"/>
            <a:ext cx="7335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6" hasCustomPrompt="1"/>
          </p:nvPr>
        </p:nvSpPr>
        <p:spPr>
          <a:xfrm>
            <a:off x="2225446" y="2838016"/>
            <a:ext cx="7314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7" hasCustomPrompt="1"/>
          </p:nvPr>
        </p:nvSpPr>
        <p:spPr>
          <a:xfrm>
            <a:off x="6174327" y="1244286"/>
            <a:ext cx="7314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8" hasCustomPrompt="1"/>
          </p:nvPr>
        </p:nvSpPr>
        <p:spPr>
          <a:xfrm>
            <a:off x="6174327" y="2838018"/>
            <a:ext cx="7314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9"/>
          </p:nvPr>
        </p:nvSpPr>
        <p:spPr>
          <a:xfrm>
            <a:off x="1306943" y="1895550"/>
            <a:ext cx="2568300" cy="447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3"/>
          </p:nvPr>
        </p:nvSpPr>
        <p:spPr>
          <a:xfrm>
            <a:off x="1307043" y="3489525"/>
            <a:ext cx="2568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4"/>
          </p:nvPr>
        </p:nvSpPr>
        <p:spPr>
          <a:xfrm>
            <a:off x="5255882" y="1895550"/>
            <a:ext cx="2568300" cy="447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5"/>
          </p:nvPr>
        </p:nvSpPr>
        <p:spPr>
          <a:xfrm>
            <a:off x="5255882" y="3489525"/>
            <a:ext cx="2568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31125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4"/>
          <p:cNvPicPr preferRelativeResize="0"/>
          <p:nvPr/>
        </p:nvPicPr>
        <p:blipFill rotWithShape="1">
          <a:blip r:embed="rId2">
            <a:alphaModFix amt="20000"/>
          </a:blip>
          <a:srcRect l="9573" t="54132" r="37941" b="1572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16153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Title and text 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 rotWithShape="1">
          <a:blip r:embed="rId2">
            <a:alphaModFix amt="20000"/>
          </a:blip>
          <a:srcRect l="1846" t="2904" r="24309" b="3477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>
            <a:spLocks noGrp="1"/>
          </p:cNvSpPr>
          <p:nvPr>
            <p:ph type="subTitle" idx="1"/>
          </p:nvPr>
        </p:nvSpPr>
        <p:spPr>
          <a:xfrm>
            <a:off x="4127100" y="2727750"/>
            <a:ext cx="4157100" cy="11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80775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 rotWithShape="1">
          <a:blip r:embed="rId2">
            <a:alphaModFix amt="20000"/>
          </a:blip>
          <a:srcRect l="21054" t="27210" b="6162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720000" y="1381075"/>
            <a:ext cx="7704000" cy="24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 SemiBold"/>
              <a:buChar char="●"/>
              <a:defRPr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arker Grotesque SemiBold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arker Grotesque SemiBold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arker Grotesque SemiBold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arker Grotesque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0850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 rotWithShape="1">
          <a:blip r:embed="rId2">
            <a:alphaModFix amt="20000"/>
          </a:blip>
          <a:srcRect l="1830" t="3089" r="10580" b="2298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>
            <a:spLocks noGrp="1"/>
          </p:cNvSpPr>
          <p:nvPr>
            <p:ph type="subTitle" idx="1"/>
          </p:nvPr>
        </p:nvSpPr>
        <p:spPr>
          <a:xfrm>
            <a:off x="1167950" y="2401443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2"/>
          </p:nvPr>
        </p:nvSpPr>
        <p:spPr>
          <a:xfrm>
            <a:off x="3403800" y="3689670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ubTitle" idx="3"/>
          </p:nvPr>
        </p:nvSpPr>
        <p:spPr>
          <a:xfrm>
            <a:off x="5639650" y="2401443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subTitle" idx="4"/>
          </p:nvPr>
        </p:nvSpPr>
        <p:spPr>
          <a:xfrm>
            <a:off x="1167950" y="2029797"/>
            <a:ext cx="2336400" cy="42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5"/>
          </p:nvPr>
        </p:nvSpPr>
        <p:spPr>
          <a:xfrm>
            <a:off x="5639650" y="2029797"/>
            <a:ext cx="2336400" cy="42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6"/>
          </p:nvPr>
        </p:nvSpPr>
        <p:spPr>
          <a:xfrm>
            <a:off x="3403800" y="3242289"/>
            <a:ext cx="2336400" cy="42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920996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 rotWithShape="1">
          <a:blip r:embed="rId2">
            <a:alphaModFix amt="20000"/>
          </a:blip>
          <a:srcRect l="10256" t="4586" r="18422" b="35219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>
            <a:spLocks noGrp="1"/>
          </p:cNvSpPr>
          <p:nvPr>
            <p:ph type="subTitle" idx="1"/>
          </p:nvPr>
        </p:nvSpPr>
        <p:spPr>
          <a:xfrm>
            <a:off x="719975" y="1895536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subTitle" idx="2"/>
          </p:nvPr>
        </p:nvSpPr>
        <p:spPr>
          <a:xfrm>
            <a:off x="3419244" y="1895536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3"/>
          </p:nvPr>
        </p:nvSpPr>
        <p:spPr>
          <a:xfrm>
            <a:off x="719975" y="3633736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subTitle" idx="4"/>
          </p:nvPr>
        </p:nvSpPr>
        <p:spPr>
          <a:xfrm>
            <a:off x="3419244" y="3633736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5"/>
          </p:nvPr>
        </p:nvSpPr>
        <p:spPr>
          <a:xfrm>
            <a:off x="6118520" y="1895536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subTitle" idx="6"/>
          </p:nvPr>
        </p:nvSpPr>
        <p:spPr>
          <a:xfrm>
            <a:off x="6118520" y="3633736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ubTitle" idx="7"/>
          </p:nvPr>
        </p:nvSpPr>
        <p:spPr>
          <a:xfrm>
            <a:off x="719975" y="1514524"/>
            <a:ext cx="2305500" cy="4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8"/>
          </p:nvPr>
        </p:nvSpPr>
        <p:spPr>
          <a:xfrm>
            <a:off x="3419244" y="1514524"/>
            <a:ext cx="2305500" cy="4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subTitle" idx="9"/>
          </p:nvPr>
        </p:nvSpPr>
        <p:spPr>
          <a:xfrm>
            <a:off x="6118520" y="1514524"/>
            <a:ext cx="2305500" cy="4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3"/>
          </p:nvPr>
        </p:nvSpPr>
        <p:spPr>
          <a:xfrm>
            <a:off x="719975" y="3368675"/>
            <a:ext cx="2305500" cy="4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14"/>
          </p:nvPr>
        </p:nvSpPr>
        <p:spPr>
          <a:xfrm>
            <a:off x="3419250" y="3368675"/>
            <a:ext cx="2305500" cy="4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15"/>
          </p:nvPr>
        </p:nvSpPr>
        <p:spPr>
          <a:xfrm>
            <a:off x="6118525" y="3368675"/>
            <a:ext cx="2305500" cy="4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3040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9"/>
          <p:cNvPicPr preferRelativeResize="0"/>
          <p:nvPr/>
        </p:nvPicPr>
        <p:blipFill rotWithShape="1">
          <a:blip r:embed="rId2">
            <a:alphaModFix amt="20000"/>
          </a:blip>
          <a:srcRect l="7158" t="22006" r="16529" b="1358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/>
          <p:nvPr/>
        </p:nvSpPr>
        <p:spPr>
          <a:xfrm>
            <a:off x="175950" y="186900"/>
            <a:ext cx="8792100" cy="4769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7" name="Google Shape;107;p19"/>
          <p:cNvSpPr txBox="1">
            <a:spLocks noGrp="1"/>
          </p:cNvSpPr>
          <p:nvPr>
            <p:ph type="title" hasCustomPrompt="1"/>
          </p:nvPr>
        </p:nvSpPr>
        <p:spPr>
          <a:xfrm>
            <a:off x="1848000" y="1042712"/>
            <a:ext cx="5448000" cy="7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08" name="Google Shape;108;p19"/>
          <p:cNvSpPr txBox="1">
            <a:spLocks noGrp="1"/>
          </p:cNvSpPr>
          <p:nvPr>
            <p:ph type="subTitle" idx="1"/>
          </p:nvPr>
        </p:nvSpPr>
        <p:spPr>
          <a:xfrm>
            <a:off x="1848000" y="1797587"/>
            <a:ext cx="5448000" cy="30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title" idx="2" hasCustomPrompt="1"/>
          </p:nvPr>
        </p:nvSpPr>
        <p:spPr>
          <a:xfrm>
            <a:off x="1848000" y="2816891"/>
            <a:ext cx="5448000" cy="7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3"/>
          </p:nvPr>
        </p:nvSpPr>
        <p:spPr>
          <a:xfrm>
            <a:off x="1848000" y="3571688"/>
            <a:ext cx="5448000" cy="30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17627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0"/>
          <p:cNvPicPr preferRelativeResize="0"/>
          <p:nvPr/>
        </p:nvPicPr>
        <p:blipFill rotWithShape="1">
          <a:blip r:embed="rId2">
            <a:alphaModFix amt="20000"/>
          </a:blip>
          <a:srcRect t="7795" r="16408" b="21657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/>
          <p:nvPr/>
        </p:nvSpPr>
        <p:spPr>
          <a:xfrm>
            <a:off x="175950" y="186900"/>
            <a:ext cx="8792100" cy="4769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2347950" y="540000"/>
            <a:ext cx="4448100" cy="13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subTitle" idx="1"/>
          </p:nvPr>
        </p:nvSpPr>
        <p:spPr>
          <a:xfrm>
            <a:off x="2347900" y="18414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0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naheim"/>
                <a:ea typeface="Anaheim"/>
                <a:cs typeface="Anaheim"/>
                <a:sym typeface="Anaheim"/>
              </a:rPr>
              <a:t>CREDITS: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naheim"/>
                <a:ea typeface="Anaheim"/>
                <a:cs typeface="Anaheim"/>
                <a:sym typeface="Anaheim"/>
              </a:rPr>
              <a:t> This presentation template was created by </a:t>
            </a:r>
            <a:r>
              <a:rPr kumimoji="0" lang="en" sz="1200" b="1" i="0" u="sng" strike="noStrike" kern="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naheim"/>
                <a:ea typeface="Anaheim"/>
                <a:cs typeface="Anaheim"/>
                <a:sym typeface="Anaheim"/>
              </a:rPr>
              <a:t>, and includes icons by </a:t>
            </a:r>
            <a:r>
              <a:rPr kumimoji="0" lang="en" sz="1200" b="1" i="0" u="sng" strike="noStrike" kern="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kumimoji="0" lang="en" sz="1200" b="1" i="0" u="sng" strike="noStrike" kern="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naheim"/>
                <a:ea typeface="Anaheim"/>
                <a:cs typeface="Anaheim"/>
                <a:sym typeface="Anaheim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kumimoji="0" lang="en" sz="1200" b="0" i="0" u="sng" strike="noStrike" kern="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naheim"/>
                <a:ea typeface="Anaheim"/>
                <a:cs typeface="Anaheim"/>
                <a:sym typeface="Anaheim"/>
              </a:rPr>
              <a:t> </a:t>
            </a:r>
            <a:endParaRPr kumimoji="0" sz="1200" b="1" i="0" u="sng" strike="noStrike" kern="0" cap="none" spc="0" normalizeH="0" baseline="0" noProof="0">
              <a:ln>
                <a:noFill/>
              </a:ln>
              <a:solidFill>
                <a:srgbClr val="EFEFEF"/>
              </a:solidFill>
              <a:effectLst/>
              <a:uLnTx/>
              <a:uFillTx/>
              <a:latin typeface="Anaheim"/>
              <a:ea typeface="Anaheim"/>
              <a:cs typeface="Anaheim"/>
              <a:sym typeface="Anaheim"/>
            </a:endParaRPr>
          </a:p>
        </p:txBody>
      </p:sp>
    </p:spTree>
    <p:extLst>
      <p:ext uri="{BB962C8B-B14F-4D97-AF65-F5344CB8AC3E}">
        <p14:creationId xmlns:p14="http://schemas.microsoft.com/office/powerpoint/2010/main" val="406873394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 rotWithShape="1">
          <a:blip r:embed="rId2">
            <a:alphaModFix amt="20000"/>
          </a:blip>
          <a:srcRect t="7798" b="7806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2547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1"/>
          </p:nvPr>
        </p:nvSpPr>
        <p:spPr>
          <a:xfrm>
            <a:off x="4954081" y="2608850"/>
            <a:ext cx="2727300" cy="14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2"/>
          </p:nvPr>
        </p:nvSpPr>
        <p:spPr>
          <a:xfrm>
            <a:off x="1462619" y="2608850"/>
            <a:ext cx="2727300" cy="14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3"/>
          </p:nvPr>
        </p:nvSpPr>
        <p:spPr>
          <a:xfrm>
            <a:off x="1462619" y="2148650"/>
            <a:ext cx="2727300" cy="4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4"/>
          </p:nvPr>
        </p:nvSpPr>
        <p:spPr>
          <a:xfrm>
            <a:off x="4954081" y="2148650"/>
            <a:ext cx="2727300" cy="4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cxnSp>
        <p:nvCxnSpPr>
          <p:cNvPr id="49" name="Google Shape;49;p5"/>
          <p:cNvCxnSpPr/>
          <p:nvPr/>
        </p:nvCxnSpPr>
        <p:spPr>
          <a:xfrm>
            <a:off x="356700" y="0"/>
            <a:ext cx="0" cy="257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50;p5"/>
          <p:cNvCxnSpPr/>
          <p:nvPr/>
        </p:nvCxnSpPr>
        <p:spPr>
          <a:xfrm>
            <a:off x="8796325" y="2571900"/>
            <a:ext cx="0" cy="257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" name="Google Shape;51;p5"/>
          <p:cNvGrpSpPr/>
          <p:nvPr/>
        </p:nvGrpSpPr>
        <p:grpSpPr>
          <a:xfrm>
            <a:off x="8746225" y="2135475"/>
            <a:ext cx="100200" cy="289750"/>
            <a:chOff x="306600" y="2661250"/>
            <a:chExt cx="100200" cy="289750"/>
          </a:xfrm>
        </p:grpSpPr>
        <p:sp>
          <p:nvSpPr>
            <p:cNvPr id="52" name="Google Shape;52;p5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2"/>
          <p:cNvPicPr preferRelativeResize="0"/>
          <p:nvPr/>
        </p:nvPicPr>
        <p:blipFill rotWithShape="1">
          <a:blip r:embed="rId2">
            <a:alphaModFix amt="20000"/>
          </a:blip>
          <a:srcRect l="24647" t="7796" b="2861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3364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57" name="Google Shape;57;p6"/>
          <p:cNvCxnSpPr/>
          <p:nvPr/>
        </p:nvCxnSpPr>
        <p:spPr>
          <a:xfrm rot="10800000">
            <a:off x="356700" y="2571900"/>
            <a:ext cx="0" cy="257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6"/>
          <p:cNvCxnSpPr/>
          <p:nvPr/>
        </p:nvCxnSpPr>
        <p:spPr>
          <a:xfrm rot="10800000">
            <a:off x="8796325" y="0"/>
            <a:ext cx="0" cy="257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9" name="Google Shape;59;p6"/>
          <p:cNvGrpSpPr/>
          <p:nvPr/>
        </p:nvGrpSpPr>
        <p:grpSpPr>
          <a:xfrm>
            <a:off x="8746225" y="2724300"/>
            <a:ext cx="100200" cy="289750"/>
            <a:chOff x="306600" y="2661250"/>
            <a:chExt cx="100200" cy="289750"/>
          </a:xfrm>
        </p:grpSpPr>
        <p:sp>
          <p:nvSpPr>
            <p:cNvPr id="60" name="Google Shape;60;p6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4111925" y="1064975"/>
            <a:ext cx="408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subTitle" idx="1"/>
          </p:nvPr>
        </p:nvSpPr>
        <p:spPr>
          <a:xfrm>
            <a:off x="4111925" y="1780225"/>
            <a:ext cx="40806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>
            <a:spLocks noGrp="1"/>
          </p:cNvSpPr>
          <p:nvPr>
            <p:ph type="pic" idx="2"/>
          </p:nvPr>
        </p:nvSpPr>
        <p:spPr>
          <a:xfrm>
            <a:off x="964050" y="769388"/>
            <a:ext cx="2787000" cy="3448800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sp>
      <p:cxnSp>
        <p:nvCxnSpPr>
          <p:cNvPr id="67" name="Google Shape;67;p7"/>
          <p:cNvCxnSpPr/>
          <p:nvPr/>
        </p:nvCxnSpPr>
        <p:spPr>
          <a:xfrm rot="10800000">
            <a:off x="356700" y="2571900"/>
            <a:ext cx="0" cy="257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7"/>
          <p:cNvCxnSpPr/>
          <p:nvPr/>
        </p:nvCxnSpPr>
        <p:spPr>
          <a:xfrm rot="10800000">
            <a:off x="8796325" y="0"/>
            <a:ext cx="0" cy="257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" name="Google Shape;69;p7"/>
          <p:cNvGrpSpPr/>
          <p:nvPr/>
        </p:nvGrpSpPr>
        <p:grpSpPr>
          <a:xfrm>
            <a:off x="8746225" y="2724300"/>
            <a:ext cx="100200" cy="289750"/>
            <a:chOff x="306600" y="2661250"/>
            <a:chExt cx="100200" cy="289750"/>
          </a:xfrm>
        </p:grpSpPr>
        <p:sp>
          <p:nvSpPr>
            <p:cNvPr id="70" name="Google Shape;70;p7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7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903675" y="1307100"/>
            <a:ext cx="73365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cxnSp>
        <p:nvCxnSpPr>
          <p:cNvPr id="75" name="Google Shape;75;p8"/>
          <p:cNvCxnSpPr/>
          <p:nvPr/>
        </p:nvCxnSpPr>
        <p:spPr>
          <a:xfrm>
            <a:off x="0" y="4875075"/>
            <a:ext cx="27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6" name="Google Shape;76;p8"/>
          <p:cNvGrpSpPr/>
          <p:nvPr/>
        </p:nvGrpSpPr>
        <p:grpSpPr>
          <a:xfrm rot="5400000">
            <a:off x="2977475" y="4730200"/>
            <a:ext cx="100200" cy="289750"/>
            <a:chOff x="306600" y="2661250"/>
            <a:chExt cx="100200" cy="289750"/>
          </a:xfrm>
        </p:grpSpPr>
        <p:sp>
          <p:nvSpPr>
            <p:cNvPr id="77" name="Google Shape;77;p8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9" name="Google Shape;79;p8"/>
          <p:cNvCxnSpPr/>
          <p:nvPr/>
        </p:nvCxnSpPr>
        <p:spPr>
          <a:xfrm rot="10800000">
            <a:off x="6413700" y="269738"/>
            <a:ext cx="27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" name="Google Shape;80;p8"/>
          <p:cNvGrpSpPr/>
          <p:nvPr/>
        </p:nvGrpSpPr>
        <p:grpSpPr>
          <a:xfrm rot="-5400000" flipH="1">
            <a:off x="6066325" y="124863"/>
            <a:ext cx="100200" cy="289750"/>
            <a:chOff x="306600" y="2661250"/>
            <a:chExt cx="100200" cy="289750"/>
          </a:xfrm>
        </p:grpSpPr>
        <p:sp>
          <p:nvSpPr>
            <p:cNvPr id="81" name="Google Shape;81;p8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9"/>
          <p:cNvSpPr txBox="1">
            <a:spLocks noGrp="1"/>
          </p:cNvSpPr>
          <p:nvPr>
            <p:ph type="title"/>
          </p:nvPr>
        </p:nvSpPr>
        <p:spPr>
          <a:xfrm>
            <a:off x="1407275" y="1360650"/>
            <a:ext cx="63294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subTitle" idx="1"/>
          </p:nvPr>
        </p:nvSpPr>
        <p:spPr>
          <a:xfrm>
            <a:off x="1407300" y="3325050"/>
            <a:ext cx="63294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cxnSp>
        <p:nvCxnSpPr>
          <p:cNvPr id="87" name="Google Shape;87;p9"/>
          <p:cNvCxnSpPr/>
          <p:nvPr/>
        </p:nvCxnSpPr>
        <p:spPr>
          <a:xfrm rot="10800000">
            <a:off x="356700" y="2571900"/>
            <a:ext cx="0" cy="257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9"/>
          <p:cNvCxnSpPr/>
          <p:nvPr/>
        </p:nvCxnSpPr>
        <p:spPr>
          <a:xfrm rot="10800000">
            <a:off x="8796325" y="0"/>
            <a:ext cx="0" cy="257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9" name="Google Shape;89;p9"/>
          <p:cNvGrpSpPr/>
          <p:nvPr/>
        </p:nvGrpSpPr>
        <p:grpSpPr>
          <a:xfrm rot="10800000" flipH="1">
            <a:off x="306600" y="2129750"/>
            <a:ext cx="100200" cy="289750"/>
            <a:chOff x="306600" y="2661250"/>
            <a:chExt cx="100200" cy="289750"/>
          </a:xfrm>
        </p:grpSpPr>
        <p:sp>
          <p:nvSpPr>
            <p:cNvPr id="90" name="Google Shape;90;p9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9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9"/>
          <p:cNvGrpSpPr/>
          <p:nvPr/>
        </p:nvGrpSpPr>
        <p:grpSpPr>
          <a:xfrm rot="10800000" flipH="1">
            <a:off x="8746225" y="2725100"/>
            <a:ext cx="100200" cy="289750"/>
            <a:chOff x="306600" y="2661250"/>
            <a:chExt cx="100200" cy="289750"/>
          </a:xfrm>
        </p:grpSpPr>
        <p:sp>
          <p:nvSpPr>
            <p:cNvPr id="93" name="Google Shape;93;p9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"/>
          <p:cNvSpPr>
            <a:spLocks noGrp="1"/>
          </p:cNvSpPr>
          <p:nvPr>
            <p:ph type="pic" idx="2"/>
          </p:nvPr>
        </p:nvSpPr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10"/>
          <p:cNvSpPr txBox="1">
            <a:spLocks noGrp="1"/>
          </p:cNvSpPr>
          <p:nvPr>
            <p:ph type="title"/>
          </p:nvPr>
        </p:nvSpPr>
        <p:spPr>
          <a:xfrm>
            <a:off x="1643000" y="4014450"/>
            <a:ext cx="58581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Caslon Text"/>
              <a:buNone/>
              <a:defRPr sz="300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Caslon Text"/>
              <a:buNone/>
              <a:defRPr sz="300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Caslon Text"/>
              <a:buNone/>
              <a:defRPr sz="300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Caslon Text"/>
              <a:buNone/>
              <a:defRPr sz="300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Caslon Text"/>
              <a:buNone/>
              <a:defRPr sz="300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Caslon Text"/>
              <a:buNone/>
              <a:defRPr sz="300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Caslon Text"/>
              <a:buNone/>
              <a:defRPr sz="300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Caslon Text"/>
              <a:buNone/>
              <a:defRPr sz="300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Caslon Text"/>
              <a:buNone/>
              <a:defRPr sz="300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lbert Sans"/>
              <a:buChar char="●"/>
              <a:defRPr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lbert Sans"/>
              <a:buChar char="○"/>
              <a:defRPr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lbert Sans"/>
              <a:buChar char="■"/>
              <a:defRPr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lbert Sans"/>
              <a:buChar char="●"/>
              <a:defRPr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lbert Sans"/>
              <a:buChar char="○"/>
              <a:defRPr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lbert Sans"/>
              <a:buChar char="■"/>
              <a:defRPr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lbert Sans"/>
              <a:buChar char="●"/>
              <a:defRPr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lbert Sans"/>
              <a:buChar char="○"/>
              <a:defRPr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lbert Sans"/>
              <a:buChar char="■"/>
              <a:defRPr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4" r:id="rId15"/>
    <p:sldLayoutId id="2147483669" r:id="rId16"/>
    <p:sldLayoutId id="2147483670" r:id="rId17"/>
    <p:sldLayoutId id="2147483671" r:id="rId18"/>
    <p:sldLayoutId id="2147483672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8127900" cy="15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layfair Display"/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2250500"/>
            <a:ext cx="7717500" cy="21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Work Sans"/>
              <a:buChar char="●"/>
              <a:defRPr sz="2400">
                <a:solidFill>
                  <a:srgbClr val="EFEFE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Font typeface="Work Sans"/>
              <a:buChar char="○"/>
              <a:defRPr sz="1200">
                <a:solidFill>
                  <a:srgbClr val="EFEFE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Font typeface="Work Sans"/>
              <a:buChar char="■"/>
              <a:defRPr sz="1200">
                <a:solidFill>
                  <a:srgbClr val="EFEFE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Font typeface="Work Sans"/>
              <a:buChar char="●"/>
              <a:defRPr sz="1200">
                <a:solidFill>
                  <a:srgbClr val="EFEFE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Work Sans"/>
              <a:buChar char="○"/>
              <a:defRPr sz="12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Char char="■"/>
              <a:defRPr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Char char="●"/>
              <a:defRPr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Char char="○"/>
              <a:defRPr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Char char="■"/>
              <a:defRPr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851780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orient="horz" pos="2900">
          <p15:clr>
            <a:srgbClr val="EA4335"/>
          </p15:clr>
        </p15:guide>
        <p15:guide id="3" pos="449">
          <p15:clr>
            <a:srgbClr val="EA4335"/>
          </p15:clr>
        </p15:guide>
        <p15:guide id="4" pos="531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analyse.kmi.open.ac.uk/open-dataset#descripti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025" y="0"/>
            <a:ext cx="1017020" cy="5403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3" y="0"/>
            <a:ext cx="939978" cy="540327"/>
          </a:xfrm>
          <a:prstGeom prst="rect">
            <a:avLst/>
          </a:prstGeom>
        </p:spPr>
      </p:pic>
      <p:sp>
        <p:nvSpPr>
          <p:cNvPr id="281" name="Google Shape;281;p30"/>
          <p:cNvSpPr txBox="1">
            <a:spLocks noGrp="1"/>
          </p:cNvSpPr>
          <p:nvPr>
            <p:ph type="ctrTitle"/>
          </p:nvPr>
        </p:nvSpPr>
        <p:spPr>
          <a:xfrm>
            <a:off x="95694" y="821554"/>
            <a:ext cx="5453052" cy="11242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E-learning data analysis project 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2" name="Google Shape;282;p30"/>
          <p:cNvSpPr txBox="1">
            <a:spLocks noGrp="1"/>
          </p:cNvSpPr>
          <p:nvPr>
            <p:ph type="subTitle" idx="1"/>
          </p:nvPr>
        </p:nvSpPr>
        <p:spPr>
          <a:xfrm>
            <a:off x="95694" y="3604437"/>
            <a:ext cx="5681652" cy="13184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DONE BY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Engy Mohamed </a:t>
            </a: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agy                                Beshoy </a:t>
            </a: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yad         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ichael </a:t>
            </a: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abil                                         Saed </a:t>
            </a: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erry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2024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83" name="Google Shape;283;p30"/>
          <p:cNvCxnSpPr/>
          <p:nvPr/>
        </p:nvCxnSpPr>
        <p:spPr>
          <a:xfrm>
            <a:off x="1859096" y="3165539"/>
            <a:ext cx="1934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45" y="2017928"/>
            <a:ext cx="4416137" cy="13658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045" y="0"/>
            <a:ext cx="3480955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593802" y="754912"/>
            <a:ext cx="2250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plan</a:t>
            </a:r>
            <a:endParaRPr lang="en-GB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Google Shape;241;p22"/>
          <p:cNvSpPr/>
          <p:nvPr/>
        </p:nvSpPr>
        <p:spPr>
          <a:xfrm>
            <a:off x="719600" y="1544450"/>
            <a:ext cx="1923900" cy="131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GB" sz="1800" b="1" dirty="0" smtClean="0">
                <a:solidFill>
                  <a:schemeClr val="lt1"/>
                </a:solidFill>
                <a:latin typeface="Times New Roman" panose="02020603050405020304" pitchFamily="18" charset="0"/>
                <a:ea typeface="Doppio One"/>
                <a:cs typeface="Times New Roman" panose="02020603050405020304" pitchFamily="18" charset="0"/>
                <a:sym typeface="Doppio One"/>
              </a:rPr>
              <a:t>D</a:t>
            </a:r>
            <a:r>
              <a:rPr lang="en" sz="1800" b="1" dirty="0" smtClean="0">
                <a:solidFill>
                  <a:schemeClr val="lt1"/>
                </a:solidFill>
                <a:latin typeface="Times New Roman" panose="02020603050405020304" pitchFamily="18" charset="0"/>
                <a:ea typeface="Doppio One"/>
                <a:cs typeface="Times New Roman" panose="02020603050405020304" pitchFamily="18" charset="0"/>
                <a:sym typeface="Doppio One"/>
              </a:rPr>
              <a:t>ata cleaning </a:t>
            </a:r>
            <a:endParaRPr dirty="0">
              <a:latin typeface="Times New Roman" panose="02020603050405020304" pitchFamily="18" charset="0"/>
              <a:ea typeface="Encode Sans"/>
              <a:cs typeface="Times New Roman" panose="02020603050405020304" pitchFamily="18" charset="0"/>
              <a:sym typeface="Encode Sans"/>
            </a:endParaRPr>
          </a:p>
        </p:txBody>
      </p:sp>
      <p:sp>
        <p:nvSpPr>
          <p:cNvPr id="20" name="Google Shape;228;p22"/>
          <p:cNvSpPr/>
          <p:nvPr/>
        </p:nvSpPr>
        <p:spPr>
          <a:xfrm>
            <a:off x="2643675" y="1791445"/>
            <a:ext cx="1923900" cy="106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Doppio One"/>
                <a:cs typeface="Times New Roman" panose="02020603050405020304" pitchFamily="18" charset="0"/>
                <a:sym typeface="Doppio One"/>
              </a:rPr>
              <a:t>D</a:t>
            </a:r>
            <a:r>
              <a:rPr lang="en" sz="1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Doppio One"/>
                <a:cs typeface="Times New Roman" panose="02020603050405020304" pitchFamily="18" charset="0"/>
                <a:sym typeface="Doppio One"/>
              </a:rPr>
              <a:t>ata preprocessing 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ea typeface="Encode Sans"/>
              <a:cs typeface="Times New Roman" panose="02020603050405020304" pitchFamily="18" charset="0"/>
              <a:sym typeface="Encode Sans"/>
            </a:endParaRPr>
          </a:p>
        </p:txBody>
      </p:sp>
      <p:sp>
        <p:nvSpPr>
          <p:cNvPr id="21" name="Google Shape;223;p22"/>
          <p:cNvSpPr/>
          <p:nvPr/>
        </p:nvSpPr>
        <p:spPr>
          <a:xfrm>
            <a:off x="4567749" y="2078274"/>
            <a:ext cx="1923900" cy="78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GB" sz="18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Doppio One"/>
                <a:cs typeface="Times New Roman" panose="02020603050405020304" pitchFamily="18" charset="0"/>
                <a:sym typeface="Doppio One"/>
              </a:rPr>
              <a:t>D</a:t>
            </a:r>
            <a:r>
              <a:rPr lang="en" sz="18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Doppio One"/>
                <a:cs typeface="Times New Roman" panose="02020603050405020304" pitchFamily="18" charset="0"/>
                <a:sym typeface="Doppio One"/>
              </a:rPr>
              <a:t>ata visualization </a:t>
            </a:r>
            <a:endParaRPr dirty="0">
              <a:latin typeface="Times New Roman" panose="02020603050405020304" pitchFamily="18" charset="0"/>
              <a:ea typeface="Encode Sans"/>
              <a:cs typeface="Times New Roman" panose="02020603050405020304" pitchFamily="18" charset="0"/>
              <a:sym typeface="Encode Sans"/>
            </a:endParaRPr>
          </a:p>
        </p:txBody>
      </p:sp>
      <p:sp>
        <p:nvSpPr>
          <p:cNvPr id="22" name="Google Shape;233;p22"/>
          <p:cNvSpPr/>
          <p:nvPr/>
        </p:nvSpPr>
        <p:spPr>
          <a:xfrm>
            <a:off x="6491824" y="2166257"/>
            <a:ext cx="1923900" cy="6929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GB" sz="18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Doppio One"/>
                <a:cs typeface="Times New Roman" panose="02020603050405020304" pitchFamily="18" charset="0"/>
                <a:sym typeface="Doppio One"/>
              </a:rPr>
              <a:t>C</a:t>
            </a:r>
            <a:r>
              <a:rPr lang="en" sz="18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Doppio One"/>
                <a:cs typeface="Times New Roman" panose="02020603050405020304" pitchFamily="18" charset="0"/>
                <a:sym typeface="Doppio One"/>
              </a:rPr>
              <a:t>onclusion of analysis  </a:t>
            </a:r>
            <a:endParaRPr dirty="0">
              <a:latin typeface="Times New Roman" panose="02020603050405020304" pitchFamily="18" charset="0"/>
              <a:ea typeface="Encode Sans"/>
              <a:cs typeface="Times New Roman" panose="02020603050405020304" pitchFamily="18" charset="0"/>
              <a:sym typeface="Encode Sans"/>
            </a:endParaRPr>
          </a:p>
        </p:txBody>
      </p:sp>
      <p:sp>
        <p:nvSpPr>
          <p:cNvPr id="23" name="Google Shape;239;p22"/>
          <p:cNvSpPr txBox="1"/>
          <p:nvPr/>
        </p:nvSpPr>
        <p:spPr>
          <a:xfrm>
            <a:off x="722674" y="3309624"/>
            <a:ext cx="1923898" cy="670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Doppio One"/>
                <a:cs typeface="Times New Roman" panose="02020603050405020304" pitchFamily="18" charset="0"/>
                <a:sym typeface="Doppio One"/>
              </a:rPr>
              <a:t>python</a:t>
            </a:r>
            <a:endParaRPr sz="1800" b="1" dirty="0">
              <a:solidFill>
                <a:schemeClr val="dk1"/>
              </a:solidFill>
              <a:latin typeface="Times New Roman" panose="02020603050405020304" pitchFamily="18" charset="0"/>
              <a:ea typeface="Doppio One"/>
              <a:cs typeface="Times New Roman" panose="02020603050405020304" pitchFamily="18" charset="0"/>
              <a:sym typeface="Doppio One"/>
            </a:endParaRPr>
          </a:p>
        </p:txBody>
      </p:sp>
      <p:sp>
        <p:nvSpPr>
          <p:cNvPr id="24" name="Google Shape;230;p22"/>
          <p:cNvSpPr txBox="1"/>
          <p:nvPr/>
        </p:nvSpPr>
        <p:spPr>
          <a:xfrm>
            <a:off x="2645722" y="3309625"/>
            <a:ext cx="1923898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Doppio One"/>
                <a:cs typeface="Times New Roman" panose="02020603050405020304" pitchFamily="18" charset="0"/>
                <a:sym typeface="Doppio One"/>
              </a:rPr>
              <a:t>S</a:t>
            </a:r>
            <a:r>
              <a:rPr lang="en" sz="18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Doppio One"/>
                <a:cs typeface="Times New Roman" panose="02020603050405020304" pitchFamily="18" charset="0"/>
                <a:sym typeface="Doppio One"/>
              </a:rPr>
              <a:t>QL and python </a:t>
            </a: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Doppio One"/>
              <a:cs typeface="Times New Roman" panose="02020603050405020304" pitchFamily="18" charset="0"/>
              <a:sym typeface="Doppio One"/>
            </a:endParaRPr>
          </a:p>
        </p:txBody>
      </p:sp>
      <p:sp>
        <p:nvSpPr>
          <p:cNvPr id="25" name="Google Shape;225;p22"/>
          <p:cNvSpPr txBox="1"/>
          <p:nvPr/>
        </p:nvSpPr>
        <p:spPr>
          <a:xfrm>
            <a:off x="4568768" y="3309625"/>
            <a:ext cx="2102195" cy="670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Doppio One"/>
                <a:cs typeface="Times New Roman" panose="02020603050405020304" pitchFamily="18" charset="0"/>
                <a:sym typeface="Doppio One"/>
              </a:rPr>
              <a:t>T</a:t>
            </a:r>
            <a:r>
              <a:rPr lang="en" sz="18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Doppio One"/>
                <a:cs typeface="Times New Roman" panose="02020603050405020304" pitchFamily="18" charset="0"/>
                <a:sym typeface="Doppio One"/>
              </a:rPr>
              <a:t>ableau </a:t>
            </a:r>
            <a:r>
              <a:rPr lang="en" sz="18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Doppio One"/>
                <a:cs typeface="Times New Roman" panose="02020603050405020304" pitchFamily="18" charset="0"/>
                <a:sym typeface="Doppio One"/>
              </a:rPr>
              <a:t>&amp;EXCEL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Doppio One"/>
              <a:cs typeface="Times New Roman" panose="02020603050405020304" pitchFamily="18" charset="0"/>
              <a:sym typeface="Doppio One"/>
            </a:endParaRPr>
          </a:p>
        </p:txBody>
      </p:sp>
      <p:sp>
        <p:nvSpPr>
          <p:cNvPr id="26" name="Google Shape;621;p49"/>
          <p:cNvSpPr/>
          <p:nvPr/>
        </p:nvSpPr>
        <p:spPr>
          <a:xfrm>
            <a:off x="3269986" y="786781"/>
            <a:ext cx="456266" cy="455097"/>
          </a:xfrm>
          <a:custGeom>
            <a:avLst/>
            <a:gdLst/>
            <a:ahLst/>
            <a:cxnLst/>
            <a:rect l="l" t="t" r="r" b="b"/>
            <a:pathLst>
              <a:path w="27783" h="27716" extrusionOk="0">
                <a:moveTo>
                  <a:pt x="14375" y="1797"/>
                </a:moveTo>
                <a:cubicBezTo>
                  <a:pt x="15205" y="2903"/>
                  <a:pt x="16449" y="4909"/>
                  <a:pt x="16449" y="7187"/>
                </a:cubicBezTo>
                <a:cubicBezTo>
                  <a:pt x="16449" y="9885"/>
                  <a:pt x="14652" y="12301"/>
                  <a:pt x="13889" y="13131"/>
                </a:cubicBezTo>
                <a:cubicBezTo>
                  <a:pt x="13131" y="12301"/>
                  <a:pt x="11335" y="9952"/>
                  <a:pt x="11335" y="7187"/>
                </a:cubicBezTo>
                <a:cubicBezTo>
                  <a:pt x="11335" y="4909"/>
                  <a:pt x="12579" y="2903"/>
                  <a:pt x="13408" y="1797"/>
                </a:cubicBezTo>
                <a:lnTo>
                  <a:pt x="13408" y="5739"/>
                </a:lnTo>
                <a:cubicBezTo>
                  <a:pt x="13408" y="6015"/>
                  <a:pt x="13612" y="6220"/>
                  <a:pt x="13889" y="6220"/>
                </a:cubicBezTo>
                <a:cubicBezTo>
                  <a:pt x="14165" y="6220"/>
                  <a:pt x="14375" y="6015"/>
                  <a:pt x="14375" y="5739"/>
                </a:cubicBezTo>
                <a:lnTo>
                  <a:pt x="14375" y="1797"/>
                </a:lnTo>
                <a:close/>
                <a:moveTo>
                  <a:pt x="7188" y="11334"/>
                </a:moveTo>
                <a:cubicBezTo>
                  <a:pt x="9952" y="11334"/>
                  <a:pt x="12302" y="13131"/>
                  <a:pt x="13198" y="13894"/>
                </a:cubicBezTo>
                <a:cubicBezTo>
                  <a:pt x="12302" y="14651"/>
                  <a:pt x="9952" y="16448"/>
                  <a:pt x="7188" y="16448"/>
                </a:cubicBezTo>
                <a:cubicBezTo>
                  <a:pt x="4977" y="16448"/>
                  <a:pt x="2903" y="15204"/>
                  <a:pt x="1798" y="14375"/>
                </a:cubicBezTo>
                <a:lnTo>
                  <a:pt x="5734" y="14375"/>
                </a:lnTo>
                <a:cubicBezTo>
                  <a:pt x="6010" y="14375"/>
                  <a:pt x="6221" y="14170"/>
                  <a:pt x="6221" y="13894"/>
                </a:cubicBezTo>
                <a:cubicBezTo>
                  <a:pt x="6221" y="13617"/>
                  <a:pt x="6010" y="13407"/>
                  <a:pt x="5734" y="13407"/>
                </a:cubicBezTo>
                <a:lnTo>
                  <a:pt x="1798" y="13407"/>
                </a:lnTo>
                <a:cubicBezTo>
                  <a:pt x="2903" y="12511"/>
                  <a:pt x="4977" y="11334"/>
                  <a:pt x="7188" y="11334"/>
                </a:cubicBezTo>
                <a:close/>
                <a:moveTo>
                  <a:pt x="20595" y="11334"/>
                </a:moveTo>
                <a:cubicBezTo>
                  <a:pt x="22807" y="11334"/>
                  <a:pt x="24880" y="12511"/>
                  <a:pt x="25986" y="13407"/>
                </a:cubicBezTo>
                <a:lnTo>
                  <a:pt x="22044" y="13407"/>
                </a:lnTo>
                <a:cubicBezTo>
                  <a:pt x="21767" y="13407"/>
                  <a:pt x="21563" y="13617"/>
                  <a:pt x="21563" y="13894"/>
                </a:cubicBezTo>
                <a:cubicBezTo>
                  <a:pt x="21563" y="14170"/>
                  <a:pt x="21767" y="14375"/>
                  <a:pt x="22044" y="14375"/>
                </a:cubicBezTo>
                <a:lnTo>
                  <a:pt x="25986" y="14375"/>
                </a:lnTo>
                <a:cubicBezTo>
                  <a:pt x="24880" y="15204"/>
                  <a:pt x="22807" y="16448"/>
                  <a:pt x="20595" y="16448"/>
                </a:cubicBezTo>
                <a:cubicBezTo>
                  <a:pt x="17831" y="16448"/>
                  <a:pt x="15481" y="14651"/>
                  <a:pt x="14580" y="13894"/>
                </a:cubicBezTo>
                <a:cubicBezTo>
                  <a:pt x="15481" y="13131"/>
                  <a:pt x="17831" y="11334"/>
                  <a:pt x="20595" y="11334"/>
                </a:cubicBezTo>
                <a:close/>
                <a:moveTo>
                  <a:pt x="13889" y="14585"/>
                </a:moveTo>
                <a:cubicBezTo>
                  <a:pt x="14652" y="15480"/>
                  <a:pt x="16449" y="17830"/>
                  <a:pt x="16449" y="20594"/>
                </a:cubicBezTo>
                <a:cubicBezTo>
                  <a:pt x="16449" y="22806"/>
                  <a:pt x="15205" y="24813"/>
                  <a:pt x="14375" y="25985"/>
                </a:cubicBezTo>
                <a:lnTo>
                  <a:pt x="14375" y="22048"/>
                </a:lnTo>
                <a:cubicBezTo>
                  <a:pt x="14375" y="21772"/>
                  <a:pt x="14165" y="21562"/>
                  <a:pt x="13889" y="21562"/>
                </a:cubicBezTo>
                <a:cubicBezTo>
                  <a:pt x="13612" y="21562"/>
                  <a:pt x="13408" y="21772"/>
                  <a:pt x="13408" y="22048"/>
                </a:cubicBezTo>
                <a:lnTo>
                  <a:pt x="13408" y="25985"/>
                </a:lnTo>
                <a:cubicBezTo>
                  <a:pt x="12579" y="24813"/>
                  <a:pt x="11335" y="22806"/>
                  <a:pt x="11335" y="20594"/>
                </a:cubicBezTo>
                <a:cubicBezTo>
                  <a:pt x="11335" y="17830"/>
                  <a:pt x="13131" y="15480"/>
                  <a:pt x="13889" y="14585"/>
                </a:cubicBezTo>
                <a:close/>
                <a:moveTo>
                  <a:pt x="13751" y="0"/>
                </a:moveTo>
                <a:cubicBezTo>
                  <a:pt x="13751" y="72"/>
                  <a:pt x="13751" y="72"/>
                  <a:pt x="13684" y="72"/>
                </a:cubicBezTo>
                <a:lnTo>
                  <a:pt x="13612" y="72"/>
                </a:lnTo>
                <a:cubicBezTo>
                  <a:pt x="13612" y="138"/>
                  <a:pt x="13612" y="138"/>
                  <a:pt x="13546" y="138"/>
                </a:cubicBezTo>
                <a:cubicBezTo>
                  <a:pt x="13408" y="348"/>
                  <a:pt x="10367" y="3389"/>
                  <a:pt x="10367" y="7187"/>
                </a:cubicBezTo>
                <a:cubicBezTo>
                  <a:pt x="10367" y="8293"/>
                  <a:pt x="10643" y="9399"/>
                  <a:pt x="10986" y="10300"/>
                </a:cubicBezTo>
                <a:lnTo>
                  <a:pt x="6082" y="5390"/>
                </a:lnTo>
                <a:cubicBezTo>
                  <a:pt x="5977" y="5288"/>
                  <a:pt x="5856" y="5237"/>
                  <a:pt x="5735" y="5237"/>
                </a:cubicBezTo>
                <a:cubicBezTo>
                  <a:pt x="5614" y="5237"/>
                  <a:pt x="5493" y="5288"/>
                  <a:pt x="5391" y="5390"/>
                </a:cubicBezTo>
                <a:cubicBezTo>
                  <a:pt x="5253" y="5601"/>
                  <a:pt x="5253" y="5877"/>
                  <a:pt x="5391" y="6082"/>
                </a:cubicBezTo>
                <a:lnTo>
                  <a:pt x="10295" y="10991"/>
                </a:lnTo>
                <a:cubicBezTo>
                  <a:pt x="9400" y="10643"/>
                  <a:pt x="8360" y="10366"/>
                  <a:pt x="7188" y="10366"/>
                </a:cubicBezTo>
                <a:cubicBezTo>
                  <a:pt x="3318" y="10366"/>
                  <a:pt x="277" y="13407"/>
                  <a:pt x="139" y="13545"/>
                </a:cubicBezTo>
                <a:lnTo>
                  <a:pt x="139" y="13617"/>
                </a:lnTo>
                <a:cubicBezTo>
                  <a:pt x="67" y="13617"/>
                  <a:pt x="67" y="13617"/>
                  <a:pt x="67" y="13683"/>
                </a:cubicBezTo>
                <a:lnTo>
                  <a:pt x="67" y="13755"/>
                </a:lnTo>
                <a:cubicBezTo>
                  <a:pt x="67" y="13822"/>
                  <a:pt x="67" y="13822"/>
                  <a:pt x="1" y="13894"/>
                </a:cubicBezTo>
                <a:cubicBezTo>
                  <a:pt x="67" y="13894"/>
                  <a:pt x="67" y="13960"/>
                  <a:pt x="67" y="13960"/>
                </a:cubicBezTo>
                <a:lnTo>
                  <a:pt x="67" y="14032"/>
                </a:lnTo>
                <a:lnTo>
                  <a:pt x="67" y="14098"/>
                </a:lnTo>
                <a:cubicBezTo>
                  <a:pt x="67" y="14098"/>
                  <a:pt x="139" y="14098"/>
                  <a:pt x="139" y="14170"/>
                </a:cubicBezTo>
                <a:lnTo>
                  <a:pt x="139" y="14236"/>
                </a:lnTo>
                <a:lnTo>
                  <a:pt x="205" y="14236"/>
                </a:lnTo>
                <a:cubicBezTo>
                  <a:pt x="344" y="14375"/>
                  <a:pt x="3384" y="17415"/>
                  <a:pt x="7188" y="17415"/>
                </a:cubicBezTo>
                <a:cubicBezTo>
                  <a:pt x="8360" y="17415"/>
                  <a:pt x="9400" y="17139"/>
                  <a:pt x="10295" y="16724"/>
                </a:cubicBezTo>
                <a:lnTo>
                  <a:pt x="10295" y="16724"/>
                </a:lnTo>
                <a:lnTo>
                  <a:pt x="5391" y="21700"/>
                </a:lnTo>
                <a:cubicBezTo>
                  <a:pt x="5253" y="21838"/>
                  <a:pt x="5253" y="22186"/>
                  <a:pt x="5391" y="22325"/>
                </a:cubicBezTo>
                <a:cubicBezTo>
                  <a:pt x="5529" y="22463"/>
                  <a:pt x="5596" y="22463"/>
                  <a:pt x="5734" y="22463"/>
                </a:cubicBezTo>
                <a:cubicBezTo>
                  <a:pt x="5872" y="22463"/>
                  <a:pt x="6010" y="22463"/>
                  <a:pt x="6082" y="22325"/>
                </a:cubicBezTo>
                <a:lnTo>
                  <a:pt x="10986" y="17415"/>
                </a:lnTo>
                <a:lnTo>
                  <a:pt x="10986" y="17415"/>
                </a:lnTo>
                <a:cubicBezTo>
                  <a:pt x="10643" y="18383"/>
                  <a:pt x="10367" y="19422"/>
                  <a:pt x="10367" y="20594"/>
                </a:cubicBezTo>
                <a:cubicBezTo>
                  <a:pt x="10367" y="24398"/>
                  <a:pt x="13408" y="27439"/>
                  <a:pt x="13546" y="27577"/>
                </a:cubicBezTo>
                <a:lnTo>
                  <a:pt x="13612" y="27643"/>
                </a:lnTo>
                <a:lnTo>
                  <a:pt x="13684" y="27643"/>
                </a:lnTo>
                <a:lnTo>
                  <a:pt x="13684" y="27715"/>
                </a:lnTo>
                <a:lnTo>
                  <a:pt x="14099" y="27715"/>
                </a:lnTo>
                <a:lnTo>
                  <a:pt x="14099" y="27643"/>
                </a:lnTo>
                <a:lnTo>
                  <a:pt x="14165" y="27643"/>
                </a:lnTo>
                <a:lnTo>
                  <a:pt x="14237" y="27577"/>
                </a:lnTo>
                <a:cubicBezTo>
                  <a:pt x="14375" y="27439"/>
                  <a:pt x="17416" y="24398"/>
                  <a:pt x="17416" y="20594"/>
                </a:cubicBezTo>
                <a:cubicBezTo>
                  <a:pt x="17416" y="19422"/>
                  <a:pt x="17140" y="18383"/>
                  <a:pt x="16791" y="17415"/>
                </a:cubicBezTo>
                <a:lnTo>
                  <a:pt x="16791" y="17415"/>
                </a:lnTo>
                <a:lnTo>
                  <a:pt x="21701" y="22325"/>
                </a:lnTo>
                <a:cubicBezTo>
                  <a:pt x="21767" y="22463"/>
                  <a:pt x="21905" y="22463"/>
                  <a:pt x="22044" y="22463"/>
                </a:cubicBezTo>
                <a:cubicBezTo>
                  <a:pt x="22182" y="22463"/>
                  <a:pt x="22254" y="22463"/>
                  <a:pt x="22392" y="22325"/>
                </a:cubicBezTo>
                <a:cubicBezTo>
                  <a:pt x="22530" y="22186"/>
                  <a:pt x="22530" y="21838"/>
                  <a:pt x="22392" y="21700"/>
                </a:cubicBezTo>
                <a:lnTo>
                  <a:pt x="17482" y="16724"/>
                </a:lnTo>
                <a:lnTo>
                  <a:pt x="17482" y="16724"/>
                </a:lnTo>
                <a:cubicBezTo>
                  <a:pt x="18384" y="17139"/>
                  <a:pt x="19417" y="17415"/>
                  <a:pt x="20595" y="17415"/>
                </a:cubicBezTo>
                <a:cubicBezTo>
                  <a:pt x="24465" y="17415"/>
                  <a:pt x="27506" y="14308"/>
                  <a:pt x="27644" y="14236"/>
                </a:cubicBezTo>
                <a:lnTo>
                  <a:pt x="27644" y="14170"/>
                </a:lnTo>
                <a:lnTo>
                  <a:pt x="27711" y="14098"/>
                </a:lnTo>
                <a:lnTo>
                  <a:pt x="27711" y="14032"/>
                </a:lnTo>
                <a:lnTo>
                  <a:pt x="27711" y="13960"/>
                </a:lnTo>
                <a:cubicBezTo>
                  <a:pt x="27782" y="13894"/>
                  <a:pt x="27782" y="13822"/>
                  <a:pt x="27711" y="13755"/>
                </a:cubicBezTo>
                <a:lnTo>
                  <a:pt x="27711" y="13683"/>
                </a:lnTo>
                <a:cubicBezTo>
                  <a:pt x="27711" y="13617"/>
                  <a:pt x="27711" y="13617"/>
                  <a:pt x="27644" y="13617"/>
                </a:cubicBezTo>
                <a:lnTo>
                  <a:pt x="27644" y="13545"/>
                </a:lnTo>
                <a:cubicBezTo>
                  <a:pt x="27506" y="13407"/>
                  <a:pt x="24465" y="10366"/>
                  <a:pt x="20595" y="10366"/>
                </a:cubicBezTo>
                <a:cubicBezTo>
                  <a:pt x="19417" y="10366"/>
                  <a:pt x="18384" y="10643"/>
                  <a:pt x="17482" y="10991"/>
                </a:cubicBezTo>
                <a:lnTo>
                  <a:pt x="22392" y="6082"/>
                </a:lnTo>
                <a:cubicBezTo>
                  <a:pt x="22530" y="5877"/>
                  <a:pt x="22530" y="5601"/>
                  <a:pt x="22392" y="5390"/>
                </a:cubicBezTo>
                <a:cubicBezTo>
                  <a:pt x="22287" y="5288"/>
                  <a:pt x="22165" y="5237"/>
                  <a:pt x="22044" y="5237"/>
                </a:cubicBezTo>
                <a:cubicBezTo>
                  <a:pt x="21923" y="5237"/>
                  <a:pt x="21803" y="5288"/>
                  <a:pt x="21701" y="5390"/>
                </a:cubicBezTo>
                <a:lnTo>
                  <a:pt x="16791" y="10300"/>
                </a:lnTo>
                <a:cubicBezTo>
                  <a:pt x="17140" y="9399"/>
                  <a:pt x="17416" y="8293"/>
                  <a:pt x="17416" y="7187"/>
                </a:cubicBezTo>
                <a:cubicBezTo>
                  <a:pt x="17416" y="3317"/>
                  <a:pt x="14375" y="276"/>
                  <a:pt x="14237" y="138"/>
                </a:cubicBezTo>
                <a:lnTo>
                  <a:pt x="14165" y="138"/>
                </a:lnTo>
                <a:lnTo>
                  <a:pt x="14165" y="72"/>
                </a:lnTo>
                <a:lnTo>
                  <a:pt x="14099" y="72"/>
                </a:lnTo>
                <a:cubicBezTo>
                  <a:pt x="14027" y="72"/>
                  <a:pt x="14027" y="72"/>
                  <a:pt x="1402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" name="Google Shape;249;p23"/>
          <p:cNvSpPr txBox="1"/>
          <p:nvPr/>
        </p:nvSpPr>
        <p:spPr>
          <a:xfrm>
            <a:off x="720000" y="1636050"/>
            <a:ext cx="1813800" cy="747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Encode Sans"/>
                <a:cs typeface="Times New Roman" panose="02020603050405020304" pitchFamily="18" charset="0"/>
                <a:sym typeface="Encode Sans"/>
              </a:rPr>
              <a:t>N</a:t>
            </a:r>
            <a:r>
              <a:rPr lang="en" sz="18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Encode Sans"/>
                <a:cs typeface="Times New Roman" panose="02020603050405020304" pitchFamily="18" charset="0"/>
                <a:sym typeface="Encode Sans"/>
              </a:rPr>
              <a:t>o  duplicates</a:t>
            </a:r>
            <a:endParaRPr sz="1800" b="1" dirty="0">
              <a:solidFill>
                <a:schemeClr val="dk1"/>
              </a:solidFill>
              <a:latin typeface="Times New Roman" panose="02020603050405020304" pitchFamily="18" charset="0"/>
              <a:ea typeface="Encode Sans"/>
              <a:cs typeface="Times New Roman" panose="02020603050405020304" pitchFamily="18" charset="0"/>
              <a:sym typeface="Encode Sans"/>
            </a:endParaRPr>
          </a:p>
        </p:txBody>
      </p:sp>
      <p:sp>
        <p:nvSpPr>
          <p:cNvPr id="251" name="Google Shape;251;p23"/>
          <p:cNvSpPr txBox="1"/>
          <p:nvPr/>
        </p:nvSpPr>
        <p:spPr>
          <a:xfrm>
            <a:off x="6610199" y="1707449"/>
            <a:ext cx="1965075" cy="676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Doppio One"/>
                <a:cs typeface="Times New Roman" panose="02020603050405020304" pitchFamily="18" charset="0"/>
                <a:sym typeface="Doppio One"/>
              </a:rPr>
              <a:t>Replace null values</a:t>
            </a:r>
            <a:endParaRPr sz="1800" b="1" dirty="0">
              <a:solidFill>
                <a:schemeClr val="dk1"/>
              </a:solidFill>
              <a:latin typeface="Times New Roman" panose="02020603050405020304" pitchFamily="18" charset="0"/>
              <a:ea typeface="Doppio One"/>
              <a:cs typeface="Times New Roman" panose="02020603050405020304" pitchFamily="18" charset="0"/>
              <a:sym typeface="Doppio One"/>
            </a:endParaRPr>
          </a:p>
        </p:txBody>
      </p:sp>
      <p:sp>
        <p:nvSpPr>
          <p:cNvPr id="254" name="Google Shape;254;p23"/>
          <p:cNvSpPr txBox="1"/>
          <p:nvPr/>
        </p:nvSpPr>
        <p:spPr>
          <a:xfrm>
            <a:off x="719999" y="3592286"/>
            <a:ext cx="1956599" cy="85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smtClean="0">
                <a:solidFill>
                  <a:schemeClr val="dk1"/>
                </a:solidFill>
                <a:latin typeface="Times New Roman" panose="02020603050405020304" pitchFamily="18" charset="0"/>
                <a:ea typeface="Doppio One"/>
                <a:cs typeface="Times New Roman" panose="02020603050405020304" pitchFamily="18" charset="0"/>
                <a:sym typeface="Doppio One"/>
              </a:rPr>
              <a:t>Dropping irrelevant data</a:t>
            </a: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Doppio One"/>
              <a:cs typeface="Times New Roman" panose="02020603050405020304" pitchFamily="18" charset="0"/>
              <a:sym typeface="Doppio One"/>
            </a:endParaRPr>
          </a:p>
        </p:txBody>
      </p:sp>
      <p:sp>
        <p:nvSpPr>
          <p:cNvPr id="257" name="Google Shape;257;p23"/>
          <p:cNvSpPr txBox="1"/>
          <p:nvPr/>
        </p:nvSpPr>
        <p:spPr>
          <a:xfrm>
            <a:off x="6610200" y="3919050"/>
            <a:ext cx="1813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Doppio One"/>
                <a:cs typeface="Times New Roman" panose="02020603050405020304" pitchFamily="18" charset="0"/>
                <a:sym typeface="Doppio One"/>
              </a:rPr>
              <a:t>C</a:t>
            </a:r>
            <a:r>
              <a:rPr lang="en" sz="18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Doppio One"/>
                <a:cs typeface="Times New Roman" panose="02020603050405020304" pitchFamily="18" charset="0"/>
                <a:sym typeface="Doppio One"/>
              </a:rPr>
              <a:t>heck outliers</a:t>
            </a:r>
            <a:endParaRPr sz="1800" b="1" dirty="0">
              <a:solidFill>
                <a:schemeClr val="dk1"/>
              </a:solidFill>
              <a:latin typeface="Times New Roman" panose="02020603050405020304" pitchFamily="18" charset="0"/>
              <a:ea typeface="Doppio One"/>
              <a:cs typeface="Times New Roman" panose="02020603050405020304" pitchFamily="18" charset="0"/>
              <a:sym typeface="Doppio One"/>
            </a:endParaRPr>
          </a:p>
        </p:txBody>
      </p:sp>
      <p:sp>
        <p:nvSpPr>
          <p:cNvPr id="259" name="Google Shape;259;p23"/>
          <p:cNvSpPr/>
          <p:nvPr/>
        </p:nvSpPr>
        <p:spPr>
          <a:xfrm>
            <a:off x="3665100" y="2038275"/>
            <a:ext cx="1813800" cy="18138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1800" dirty="0"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260" name="Google Shape;260;p23"/>
          <p:cNvSpPr/>
          <p:nvPr/>
        </p:nvSpPr>
        <p:spPr>
          <a:xfrm>
            <a:off x="3094775" y="1636050"/>
            <a:ext cx="142800" cy="14280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61" name="Google Shape;261;p23"/>
          <p:cNvSpPr/>
          <p:nvPr/>
        </p:nvSpPr>
        <p:spPr>
          <a:xfrm>
            <a:off x="3094775" y="4111500"/>
            <a:ext cx="142800" cy="14280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3"/>
          <p:cNvSpPr/>
          <p:nvPr/>
        </p:nvSpPr>
        <p:spPr>
          <a:xfrm>
            <a:off x="5906425" y="1636050"/>
            <a:ext cx="142800" cy="14280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3"/>
          <p:cNvSpPr/>
          <p:nvPr/>
        </p:nvSpPr>
        <p:spPr>
          <a:xfrm>
            <a:off x="5906425" y="4111500"/>
            <a:ext cx="142800" cy="14280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4" name="Google Shape;264;p23"/>
          <p:cNvCxnSpPr>
            <a:stCxn id="260" idx="6"/>
            <a:endCxn id="259" idx="0"/>
          </p:cNvCxnSpPr>
          <p:nvPr/>
        </p:nvCxnSpPr>
        <p:spPr>
          <a:xfrm>
            <a:off x="3237575" y="1707450"/>
            <a:ext cx="1334400" cy="330900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5" name="Google Shape;265;p23"/>
          <p:cNvCxnSpPr>
            <a:stCxn id="262" idx="2"/>
            <a:endCxn id="259" idx="0"/>
          </p:cNvCxnSpPr>
          <p:nvPr/>
        </p:nvCxnSpPr>
        <p:spPr>
          <a:xfrm flipH="1">
            <a:off x="4572025" y="1707450"/>
            <a:ext cx="1334400" cy="330900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6" name="Google Shape;266;p23"/>
          <p:cNvCxnSpPr>
            <a:stCxn id="261" idx="6"/>
            <a:endCxn id="259" idx="4"/>
          </p:cNvCxnSpPr>
          <p:nvPr/>
        </p:nvCxnSpPr>
        <p:spPr>
          <a:xfrm rot="10800000" flipH="1">
            <a:off x="3237575" y="3852000"/>
            <a:ext cx="1334400" cy="330900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267;p23"/>
          <p:cNvCxnSpPr>
            <a:stCxn id="263" idx="2"/>
            <a:endCxn id="259" idx="4"/>
          </p:cNvCxnSpPr>
          <p:nvPr/>
        </p:nvCxnSpPr>
        <p:spPr>
          <a:xfrm rot="10800000">
            <a:off x="4572025" y="3852000"/>
            <a:ext cx="1334400" cy="330900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Rectangle 1"/>
          <p:cNvSpPr/>
          <p:nvPr/>
        </p:nvSpPr>
        <p:spPr>
          <a:xfrm>
            <a:off x="3665101" y="2417862"/>
            <a:ext cx="1813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</a:t>
            </a:r>
          </a:p>
        </p:txBody>
      </p:sp>
    </p:spTree>
    <p:extLst>
      <p:ext uri="{BB962C8B-B14F-4D97-AF65-F5344CB8AC3E}">
        <p14:creationId xmlns:p14="http://schemas.microsoft.com/office/powerpoint/2010/main" val="151495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7"/>
          <p:cNvSpPr txBox="1">
            <a:spLocks noGrp="1"/>
          </p:cNvSpPr>
          <p:nvPr>
            <p:ph type="title"/>
          </p:nvPr>
        </p:nvSpPr>
        <p:spPr>
          <a:xfrm>
            <a:off x="720000" y="172874"/>
            <a:ext cx="7704000" cy="5727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b="1" dirty="0">
              <a:solidFill>
                <a:schemeClr val="tx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71" name="Google Shape;671;p37"/>
          <p:cNvGrpSpPr/>
          <p:nvPr/>
        </p:nvGrpSpPr>
        <p:grpSpPr>
          <a:xfrm>
            <a:off x="719400" y="2084789"/>
            <a:ext cx="2164508" cy="1040150"/>
            <a:chOff x="719400" y="2084789"/>
            <a:chExt cx="2164508" cy="1040150"/>
          </a:xfrm>
        </p:grpSpPr>
        <p:sp>
          <p:nvSpPr>
            <p:cNvPr id="672" name="Google Shape;672;p37"/>
            <p:cNvSpPr txBox="1"/>
            <p:nvPr/>
          </p:nvSpPr>
          <p:spPr>
            <a:xfrm>
              <a:off x="719408" y="2084789"/>
              <a:ext cx="21645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 dirty="0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endParaRPr>
            </a:p>
          </p:txBody>
        </p:sp>
        <p:sp>
          <p:nvSpPr>
            <p:cNvPr id="673" name="Google Shape;673;p37"/>
            <p:cNvSpPr txBox="1"/>
            <p:nvPr/>
          </p:nvSpPr>
          <p:spPr>
            <a:xfrm>
              <a:off x="719400" y="2437939"/>
              <a:ext cx="2164500" cy="68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 dirty="0">
                <a:solidFill>
                  <a:schemeClr val="accent2"/>
                </a:solidFill>
                <a:latin typeface="Doppio One"/>
                <a:ea typeface="Doppio One"/>
                <a:cs typeface="Doppio One"/>
                <a:sym typeface="Doppio One"/>
              </a:endParaRPr>
            </a:p>
          </p:txBody>
        </p:sp>
      </p:grpSp>
      <p:grpSp>
        <p:nvGrpSpPr>
          <p:cNvPr id="674" name="Google Shape;674;p37"/>
          <p:cNvGrpSpPr/>
          <p:nvPr/>
        </p:nvGrpSpPr>
        <p:grpSpPr>
          <a:xfrm>
            <a:off x="719400" y="3243565"/>
            <a:ext cx="2164508" cy="1040160"/>
            <a:chOff x="719400" y="3243565"/>
            <a:chExt cx="2164508" cy="1040160"/>
          </a:xfrm>
        </p:grpSpPr>
        <p:sp>
          <p:nvSpPr>
            <p:cNvPr id="675" name="Google Shape;675;p37"/>
            <p:cNvSpPr txBox="1"/>
            <p:nvPr/>
          </p:nvSpPr>
          <p:spPr>
            <a:xfrm>
              <a:off x="719408" y="3243565"/>
              <a:ext cx="21645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 dirty="0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endParaRPr>
            </a:p>
          </p:txBody>
        </p:sp>
        <p:sp>
          <p:nvSpPr>
            <p:cNvPr id="676" name="Google Shape;676;p37"/>
            <p:cNvSpPr txBox="1"/>
            <p:nvPr/>
          </p:nvSpPr>
          <p:spPr>
            <a:xfrm>
              <a:off x="719400" y="3596725"/>
              <a:ext cx="2164500" cy="68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 dirty="0">
                <a:solidFill>
                  <a:schemeClr val="accent2"/>
                </a:solidFill>
                <a:latin typeface="Doppio One"/>
                <a:ea typeface="Doppio One"/>
                <a:cs typeface="Doppio One"/>
                <a:sym typeface="Doppio One"/>
              </a:endParaRPr>
            </a:p>
          </p:txBody>
        </p:sp>
      </p:grpSp>
      <p:sp>
        <p:nvSpPr>
          <p:cNvPr id="687" name="Google Shape;687;p37"/>
          <p:cNvSpPr/>
          <p:nvPr/>
        </p:nvSpPr>
        <p:spPr>
          <a:xfrm>
            <a:off x="3259679" y="2813173"/>
            <a:ext cx="59904" cy="59522"/>
          </a:xfrm>
          <a:custGeom>
            <a:avLst/>
            <a:gdLst/>
            <a:ahLst/>
            <a:cxnLst/>
            <a:rect l="l" t="t" r="r" b="b"/>
            <a:pathLst>
              <a:path w="1882" h="1870" extrusionOk="0">
                <a:moveTo>
                  <a:pt x="941" y="310"/>
                </a:moveTo>
                <a:cubicBezTo>
                  <a:pt x="1287" y="310"/>
                  <a:pt x="1561" y="596"/>
                  <a:pt x="1561" y="929"/>
                </a:cubicBezTo>
                <a:cubicBezTo>
                  <a:pt x="1561" y="1274"/>
                  <a:pt x="1287" y="1560"/>
                  <a:pt x="941" y="1560"/>
                </a:cubicBezTo>
                <a:cubicBezTo>
                  <a:pt x="596" y="1560"/>
                  <a:pt x="310" y="1274"/>
                  <a:pt x="310" y="929"/>
                </a:cubicBezTo>
                <a:cubicBezTo>
                  <a:pt x="310" y="596"/>
                  <a:pt x="596" y="310"/>
                  <a:pt x="941" y="310"/>
                </a:cubicBezTo>
                <a:close/>
                <a:moveTo>
                  <a:pt x="941" y="0"/>
                </a:moveTo>
                <a:cubicBezTo>
                  <a:pt x="418" y="0"/>
                  <a:pt x="1" y="417"/>
                  <a:pt x="1" y="929"/>
                </a:cubicBezTo>
                <a:cubicBezTo>
                  <a:pt x="1" y="1453"/>
                  <a:pt x="418" y="1870"/>
                  <a:pt x="941" y="1870"/>
                </a:cubicBezTo>
                <a:cubicBezTo>
                  <a:pt x="1465" y="1870"/>
                  <a:pt x="1882" y="1453"/>
                  <a:pt x="1882" y="929"/>
                </a:cubicBezTo>
                <a:cubicBezTo>
                  <a:pt x="1882" y="417"/>
                  <a:pt x="1465" y="0"/>
                  <a:pt x="9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71" y="852528"/>
            <a:ext cx="8632372" cy="418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27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cleaning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143000"/>
            <a:ext cx="7925236" cy="362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1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92" y="445025"/>
            <a:ext cx="8645236" cy="431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6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C49B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 processing 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73" y="1174172"/>
            <a:ext cx="8562108" cy="359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70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07" y="2628901"/>
            <a:ext cx="3044415" cy="23587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9" y="96820"/>
            <a:ext cx="5723069" cy="474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5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445025"/>
            <a:ext cx="8458200" cy="430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2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7"/>
          <p:cNvSpPr txBox="1">
            <a:spLocks noGrp="1"/>
          </p:cNvSpPr>
          <p:nvPr>
            <p:ph type="title"/>
          </p:nvPr>
        </p:nvSpPr>
        <p:spPr>
          <a:xfrm>
            <a:off x="1" y="195943"/>
            <a:ext cx="8424000" cy="620486"/>
          </a:xfrm>
        </p:spPr>
        <p:txBody>
          <a:bodyPr/>
          <a:lstStyle/>
          <a:p>
            <a:pPr lvl="0" algn="l"/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pre processing  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0" name="Google Shape;670;p37"/>
          <p:cNvSpPr txBox="1"/>
          <p:nvPr/>
        </p:nvSpPr>
        <p:spPr>
          <a:xfrm>
            <a:off x="719408" y="1459450"/>
            <a:ext cx="2393906" cy="5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tx1">
                  <a:lumMod val="75000"/>
                </a:schemeClr>
              </a:solidFill>
              <a:latin typeface="Times New Roman" panose="02020603050405020304" pitchFamily="18" charset="0"/>
              <a:ea typeface="Doppio One"/>
              <a:cs typeface="Times New Roman" panose="02020603050405020304" pitchFamily="18" charset="0"/>
              <a:sym typeface="Doppio On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55" y="945574"/>
            <a:ext cx="7914846" cy="381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71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28600"/>
            <a:ext cx="7426473" cy="466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2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4800" y="39069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56" y="3657600"/>
            <a:ext cx="7992192" cy="133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4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3907219" y="390450"/>
            <a:ext cx="2017987" cy="1065241"/>
          </a:xfrm>
          <a:prstGeom prst="pie">
            <a:avLst>
              <a:gd name="adj1" fmla="val 10841199"/>
              <a:gd name="adj2" fmla="val 710"/>
            </a:avLst>
          </a:prstGeom>
          <a:solidFill>
            <a:schemeClr val="tx2">
              <a:lumMod val="50000"/>
            </a:schemeClr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3964234" y="436025"/>
            <a:ext cx="1960972" cy="956092"/>
          </a:xfrm>
          <a:prstGeom prst="pie">
            <a:avLst>
              <a:gd name="adj1" fmla="val 18579745"/>
              <a:gd name="adj2" fmla="val 710"/>
            </a:avLst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8" y="1430272"/>
            <a:ext cx="7968342" cy="341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3"/>
          <p:cNvSpPr txBox="1">
            <a:spLocks noGrp="1"/>
          </p:cNvSpPr>
          <p:nvPr>
            <p:ph type="title"/>
          </p:nvPr>
        </p:nvSpPr>
        <p:spPr>
          <a:xfrm>
            <a:off x="720000" y="299541"/>
            <a:ext cx="7704000" cy="5488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 and final result 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30" name="Google Shape;530;p33"/>
          <p:cNvGrpSpPr/>
          <p:nvPr/>
        </p:nvGrpSpPr>
        <p:grpSpPr>
          <a:xfrm>
            <a:off x="720001" y="1366951"/>
            <a:ext cx="3525428" cy="2076816"/>
            <a:chOff x="233350" y="949250"/>
            <a:chExt cx="7137300" cy="3802300"/>
          </a:xfrm>
        </p:grpSpPr>
        <p:sp>
          <p:nvSpPr>
            <p:cNvPr id="531" name="Google Shape;531;p33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3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3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3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3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3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3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3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3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3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3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3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3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3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3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3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3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3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3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3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3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3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3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3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3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3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3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3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3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3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3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3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3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3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3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3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3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3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3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3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3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3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3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3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8" name="Google Shape;588;p33"/>
          <p:cNvSpPr/>
          <p:nvPr/>
        </p:nvSpPr>
        <p:spPr>
          <a:xfrm>
            <a:off x="1530801" y="1750475"/>
            <a:ext cx="170400" cy="17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33"/>
          <p:cNvSpPr/>
          <p:nvPr/>
        </p:nvSpPr>
        <p:spPr>
          <a:xfrm>
            <a:off x="2953801" y="2197725"/>
            <a:ext cx="170400" cy="170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015" y="1162995"/>
            <a:ext cx="4100565" cy="352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1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49" y="135081"/>
            <a:ext cx="7901101" cy="490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2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568" y="247426"/>
            <a:ext cx="5415128" cy="47445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68" y="150607"/>
            <a:ext cx="4778077" cy="484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15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6" y="342900"/>
            <a:ext cx="8821881" cy="464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2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6" y="283029"/>
            <a:ext cx="8567057" cy="466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84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72" y="111836"/>
            <a:ext cx="3177736" cy="47303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281" y="111836"/>
            <a:ext cx="4982592" cy="482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5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17" y="259773"/>
            <a:ext cx="8104909" cy="464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9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9" name="Google Shape;309;p25"/>
          <p:cNvSpPr txBox="1"/>
          <p:nvPr/>
        </p:nvSpPr>
        <p:spPr>
          <a:xfrm>
            <a:off x="719450" y="2790975"/>
            <a:ext cx="1245600" cy="703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Doppio One"/>
                <a:cs typeface="Times New Roman" panose="02020603050405020304" pitchFamily="18" charset="0"/>
                <a:sym typeface="Doppio One"/>
              </a:rPr>
              <a:t>A</a:t>
            </a:r>
            <a:r>
              <a:rPr lang="en" sz="18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Doppio One"/>
                <a:cs typeface="Times New Roman" panose="02020603050405020304" pitchFamily="18" charset="0"/>
                <a:sym typeface="Doppio One"/>
              </a:rPr>
              <a:t>ge and gender</a:t>
            </a:r>
            <a:endParaRPr sz="1800" b="1" dirty="0">
              <a:solidFill>
                <a:schemeClr val="dk1"/>
              </a:solidFill>
              <a:latin typeface="Times New Roman" panose="02020603050405020304" pitchFamily="18" charset="0"/>
              <a:ea typeface="Doppio One"/>
              <a:cs typeface="Times New Roman" panose="02020603050405020304" pitchFamily="18" charset="0"/>
              <a:sym typeface="Doppio One"/>
            </a:endParaRPr>
          </a:p>
        </p:txBody>
      </p:sp>
      <p:sp>
        <p:nvSpPr>
          <p:cNvPr id="312" name="Google Shape;312;p25"/>
          <p:cNvSpPr txBox="1"/>
          <p:nvPr/>
        </p:nvSpPr>
        <p:spPr>
          <a:xfrm>
            <a:off x="2011129" y="2544250"/>
            <a:ext cx="1385213" cy="950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Doppio One"/>
                <a:cs typeface="Times New Roman" panose="02020603050405020304" pitchFamily="18" charset="0"/>
                <a:sym typeface="Doppio One"/>
              </a:rPr>
              <a:t>Type of assessment</a:t>
            </a:r>
            <a:endParaRPr sz="1800" b="1" dirty="0">
              <a:solidFill>
                <a:schemeClr val="dk1"/>
              </a:solidFill>
              <a:latin typeface="Times New Roman" panose="02020603050405020304" pitchFamily="18" charset="0"/>
              <a:ea typeface="Doppio One"/>
              <a:cs typeface="Times New Roman" panose="02020603050405020304" pitchFamily="18" charset="0"/>
              <a:sym typeface="Doppio One"/>
            </a:endParaRPr>
          </a:p>
        </p:txBody>
      </p:sp>
      <p:sp>
        <p:nvSpPr>
          <p:cNvPr id="315" name="Google Shape;315;p25"/>
          <p:cNvSpPr txBox="1"/>
          <p:nvPr/>
        </p:nvSpPr>
        <p:spPr>
          <a:xfrm>
            <a:off x="3302809" y="2790975"/>
            <a:ext cx="1245600" cy="703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Doppio One"/>
                <a:cs typeface="Times New Roman" panose="02020603050405020304" pitchFamily="18" charset="0"/>
                <a:sym typeface="Doppio One"/>
              </a:rPr>
              <a:t>V</a:t>
            </a:r>
            <a:r>
              <a:rPr lang="en" sz="18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Doppio One"/>
                <a:cs typeface="Times New Roman" panose="02020603050405020304" pitchFamily="18" charset="0"/>
                <a:sym typeface="Doppio One"/>
              </a:rPr>
              <a:t>le activities</a:t>
            </a:r>
            <a:endParaRPr sz="1800" b="1" dirty="0">
              <a:solidFill>
                <a:schemeClr val="dk1"/>
              </a:solidFill>
              <a:latin typeface="Times New Roman" panose="02020603050405020304" pitchFamily="18" charset="0"/>
              <a:ea typeface="Doppio One"/>
              <a:cs typeface="Times New Roman" panose="02020603050405020304" pitchFamily="18" charset="0"/>
              <a:sym typeface="Doppio One"/>
            </a:endParaRPr>
          </a:p>
        </p:txBody>
      </p:sp>
      <p:sp>
        <p:nvSpPr>
          <p:cNvPr id="318" name="Google Shape;318;p25"/>
          <p:cNvSpPr txBox="1"/>
          <p:nvPr/>
        </p:nvSpPr>
        <p:spPr>
          <a:xfrm>
            <a:off x="4594489" y="2790975"/>
            <a:ext cx="1245600" cy="703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Doppio One"/>
                <a:cs typeface="Times New Roman" panose="02020603050405020304" pitchFamily="18" charset="0"/>
                <a:sym typeface="Doppio One"/>
              </a:rPr>
              <a:t>disability</a:t>
            </a:r>
            <a:endParaRPr sz="1800" b="1" dirty="0">
              <a:solidFill>
                <a:schemeClr val="dk1"/>
              </a:solidFill>
              <a:latin typeface="Times New Roman" panose="02020603050405020304" pitchFamily="18" charset="0"/>
              <a:ea typeface="Doppio One"/>
              <a:cs typeface="Times New Roman" panose="02020603050405020304" pitchFamily="18" charset="0"/>
              <a:sym typeface="Doppio One"/>
            </a:endParaRPr>
          </a:p>
        </p:txBody>
      </p:sp>
      <p:sp>
        <p:nvSpPr>
          <p:cNvPr id="321" name="Google Shape;321;p25"/>
          <p:cNvSpPr txBox="1"/>
          <p:nvPr/>
        </p:nvSpPr>
        <p:spPr>
          <a:xfrm>
            <a:off x="5886172" y="2790976"/>
            <a:ext cx="1245600" cy="703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Doppio One"/>
                <a:cs typeface="Times New Roman" panose="02020603050405020304" pitchFamily="18" charset="0"/>
                <a:sym typeface="Doppio One"/>
              </a:rPr>
              <a:t>R</a:t>
            </a:r>
            <a:r>
              <a:rPr lang="en" sz="18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Doppio One"/>
                <a:cs typeface="Times New Roman" panose="02020603050405020304" pitchFamily="18" charset="0"/>
                <a:sym typeface="Doppio One"/>
              </a:rPr>
              <a:t>egion </a:t>
            </a:r>
            <a:endParaRPr sz="1800" b="1" dirty="0">
              <a:solidFill>
                <a:schemeClr val="dk1"/>
              </a:solidFill>
              <a:latin typeface="Times New Roman" panose="02020603050405020304" pitchFamily="18" charset="0"/>
              <a:ea typeface="Doppio One"/>
              <a:cs typeface="Times New Roman" panose="02020603050405020304" pitchFamily="18" charset="0"/>
              <a:sym typeface="Doppio One"/>
            </a:endParaRPr>
          </a:p>
        </p:txBody>
      </p:sp>
      <p:sp>
        <p:nvSpPr>
          <p:cNvPr id="324" name="Google Shape;324;p25"/>
          <p:cNvSpPr txBox="1"/>
          <p:nvPr/>
        </p:nvSpPr>
        <p:spPr>
          <a:xfrm>
            <a:off x="7156075" y="2699657"/>
            <a:ext cx="1410981" cy="794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Doppio One"/>
                <a:cs typeface="Times New Roman" panose="02020603050405020304" pitchFamily="18" charset="0"/>
                <a:sym typeface="Doppio One"/>
              </a:rPr>
              <a:t>R</a:t>
            </a:r>
            <a:r>
              <a:rPr lang="en" sz="18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Doppio One"/>
                <a:cs typeface="Times New Roman" panose="02020603050405020304" pitchFamily="18" charset="0"/>
                <a:sym typeface="Doppio One"/>
              </a:rPr>
              <a:t>egistration day</a:t>
            </a:r>
            <a:endParaRPr sz="1800" b="1" dirty="0">
              <a:solidFill>
                <a:schemeClr val="dk1"/>
              </a:solidFill>
              <a:latin typeface="Times New Roman" panose="02020603050405020304" pitchFamily="18" charset="0"/>
              <a:ea typeface="Doppio One"/>
              <a:cs typeface="Times New Roman" panose="02020603050405020304" pitchFamily="18" charset="0"/>
              <a:sym typeface="Doppio One"/>
            </a:endParaRPr>
          </a:p>
        </p:txBody>
      </p:sp>
      <p:sp>
        <p:nvSpPr>
          <p:cNvPr id="326" name="Google Shape;326;p25"/>
          <p:cNvSpPr txBox="1"/>
          <p:nvPr/>
        </p:nvSpPr>
        <p:spPr>
          <a:xfrm>
            <a:off x="3948675" y="1416850"/>
            <a:ext cx="1245600" cy="4152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smtClean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ea typeface="Doppio One"/>
                <a:cs typeface="Times New Roman" panose="02020603050405020304" pitchFamily="18" charset="0"/>
                <a:sym typeface="Doppio One"/>
              </a:rPr>
              <a:t>Final result </a:t>
            </a:r>
            <a:endParaRPr b="1" dirty="0">
              <a:solidFill>
                <a:schemeClr val="tx1">
                  <a:lumMod val="75000"/>
                </a:schemeClr>
              </a:solidFill>
              <a:latin typeface="Times New Roman" panose="02020603050405020304" pitchFamily="18" charset="0"/>
              <a:ea typeface="Doppio One"/>
              <a:cs typeface="Times New Roman" panose="02020603050405020304" pitchFamily="18" charset="0"/>
              <a:sym typeface="Doppio One"/>
            </a:endParaRPr>
          </a:p>
        </p:txBody>
      </p:sp>
      <p:cxnSp>
        <p:nvCxnSpPr>
          <p:cNvPr id="327" name="Google Shape;327;p25"/>
          <p:cNvCxnSpPr>
            <a:stCxn id="326" idx="1"/>
          </p:cNvCxnSpPr>
          <p:nvPr/>
        </p:nvCxnSpPr>
        <p:spPr>
          <a:xfrm flipH="1">
            <a:off x="1342275" y="1624450"/>
            <a:ext cx="2606400" cy="712200"/>
          </a:xfrm>
          <a:prstGeom prst="bentConnector2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Google Shape;328;p25"/>
          <p:cNvCxnSpPr>
            <a:stCxn id="326" idx="1"/>
          </p:cNvCxnSpPr>
          <p:nvPr/>
        </p:nvCxnSpPr>
        <p:spPr>
          <a:xfrm flipH="1">
            <a:off x="2628975" y="1624450"/>
            <a:ext cx="1319700" cy="712200"/>
          </a:xfrm>
          <a:prstGeom prst="bentConnector2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9" name="Google Shape;329;p25"/>
          <p:cNvCxnSpPr>
            <a:stCxn id="326" idx="3"/>
          </p:cNvCxnSpPr>
          <p:nvPr/>
        </p:nvCxnSpPr>
        <p:spPr>
          <a:xfrm>
            <a:off x="5194275" y="1624450"/>
            <a:ext cx="1314600" cy="712200"/>
          </a:xfrm>
          <a:prstGeom prst="bentConnector2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0" name="Google Shape;330;p25"/>
          <p:cNvCxnSpPr>
            <a:stCxn id="326" idx="3"/>
          </p:cNvCxnSpPr>
          <p:nvPr/>
        </p:nvCxnSpPr>
        <p:spPr>
          <a:xfrm>
            <a:off x="5194275" y="1624450"/>
            <a:ext cx="2606700" cy="712200"/>
          </a:xfrm>
          <a:prstGeom prst="bentConnector2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1" name="Google Shape;331;p25"/>
          <p:cNvCxnSpPr>
            <a:stCxn id="326" idx="2"/>
          </p:cNvCxnSpPr>
          <p:nvPr/>
        </p:nvCxnSpPr>
        <p:spPr>
          <a:xfrm rot="5400000">
            <a:off x="3996675" y="1761850"/>
            <a:ext cx="504600" cy="645000"/>
          </a:xfrm>
          <a:prstGeom prst="bentConnector3">
            <a:avLst>
              <a:gd name="adj1" fmla="val 50012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2" name="Google Shape;332;p25"/>
          <p:cNvCxnSpPr>
            <a:stCxn id="326" idx="2"/>
          </p:cNvCxnSpPr>
          <p:nvPr/>
        </p:nvCxnSpPr>
        <p:spPr>
          <a:xfrm rot="-5400000" flipH="1">
            <a:off x="4641825" y="1761700"/>
            <a:ext cx="504600" cy="645300"/>
          </a:xfrm>
          <a:prstGeom prst="bentConnector3">
            <a:avLst>
              <a:gd name="adj1" fmla="val 50012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00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7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AGENDA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9" name="Google Shape;299;p32"/>
          <p:cNvSpPr txBox="1">
            <a:spLocks noGrp="1"/>
          </p:cNvSpPr>
          <p:nvPr>
            <p:ph type="title" idx="2"/>
          </p:nvPr>
        </p:nvSpPr>
        <p:spPr>
          <a:xfrm>
            <a:off x="720000" y="168152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0" name="Google Shape;300;p32"/>
          <p:cNvSpPr txBox="1">
            <a:spLocks noGrp="1"/>
          </p:cNvSpPr>
          <p:nvPr>
            <p:ph type="title" idx="3"/>
          </p:nvPr>
        </p:nvSpPr>
        <p:spPr>
          <a:xfrm>
            <a:off x="5059100" y="262681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1" name="Google Shape;301;p32"/>
          <p:cNvSpPr txBox="1">
            <a:spLocks noGrp="1"/>
          </p:cNvSpPr>
          <p:nvPr>
            <p:ph type="title" idx="4"/>
          </p:nvPr>
        </p:nvSpPr>
        <p:spPr>
          <a:xfrm>
            <a:off x="720000" y="262681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03" name="Google Shape;303;p32"/>
          <p:cNvSpPr txBox="1">
            <a:spLocks noGrp="1"/>
          </p:cNvSpPr>
          <p:nvPr>
            <p:ph type="title" idx="6"/>
          </p:nvPr>
        </p:nvSpPr>
        <p:spPr>
          <a:xfrm>
            <a:off x="5059100" y="1681483"/>
            <a:ext cx="734700" cy="4476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5" name="Google Shape;305;p32"/>
          <p:cNvSpPr txBox="1">
            <a:spLocks noGrp="1"/>
          </p:cNvSpPr>
          <p:nvPr>
            <p:ph type="subTitle" idx="1"/>
          </p:nvPr>
        </p:nvSpPr>
        <p:spPr>
          <a:xfrm>
            <a:off x="1454700" y="1681525"/>
            <a:ext cx="2643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6" name="Google Shape;306;p32"/>
          <p:cNvSpPr txBox="1">
            <a:spLocks noGrp="1"/>
          </p:cNvSpPr>
          <p:nvPr>
            <p:ph type="subTitle" idx="8"/>
          </p:nvPr>
        </p:nvSpPr>
        <p:spPr>
          <a:xfrm>
            <a:off x="1454700" y="2626838"/>
            <a:ext cx="2643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ethodology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" name="Google Shape;307;p32"/>
          <p:cNvSpPr txBox="1">
            <a:spLocks noGrp="1"/>
          </p:cNvSpPr>
          <p:nvPr>
            <p:ph type="subTitle" idx="13"/>
          </p:nvPr>
        </p:nvSpPr>
        <p:spPr>
          <a:xfrm>
            <a:off x="5793800" y="2626816"/>
            <a:ext cx="2643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onclusion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0" name="Google Shape;310;p32"/>
          <p:cNvSpPr txBox="1">
            <a:spLocks noGrp="1"/>
          </p:cNvSpPr>
          <p:nvPr>
            <p:ph type="subTitle" idx="9"/>
          </p:nvPr>
        </p:nvSpPr>
        <p:spPr>
          <a:xfrm>
            <a:off x="5793800" y="1535599"/>
            <a:ext cx="3314728" cy="7394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 and discussion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1" name="Google Shape;311;p32"/>
          <p:cNvCxnSpPr/>
          <p:nvPr/>
        </p:nvCxnSpPr>
        <p:spPr>
          <a:xfrm>
            <a:off x="4578550" y="1434025"/>
            <a:ext cx="0" cy="2833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62;p20"/>
          <p:cNvSpPr txBox="1"/>
          <p:nvPr/>
        </p:nvSpPr>
        <p:spPr>
          <a:xfrm>
            <a:off x="3034145" y="1681504"/>
            <a:ext cx="1353529" cy="573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82880" lvl="0" indent="-21335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Char char="●"/>
            </a:pPr>
            <a:r>
              <a:rPr lang="en-GB" sz="1200" dirty="0" smtClean="0">
                <a:solidFill>
                  <a:schemeClr val="dk1"/>
                </a:solidFill>
                <a:latin typeface="Times New Roman" panose="02020603050405020304" pitchFamily="18" charset="0"/>
                <a:ea typeface="Encode Sans"/>
                <a:cs typeface="Times New Roman" panose="02020603050405020304" pitchFamily="18" charset="0"/>
                <a:sym typeface="Encode Sans"/>
              </a:rPr>
              <a:t>O</a:t>
            </a:r>
            <a:r>
              <a:rPr lang="en" sz="1200" dirty="0" smtClean="0">
                <a:solidFill>
                  <a:schemeClr val="dk1"/>
                </a:solidFill>
                <a:latin typeface="Times New Roman" panose="02020603050405020304" pitchFamily="18" charset="0"/>
                <a:ea typeface="Encode Sans"/>
                <a:cs typeface="Times New Roman" panose="02020603050405020304" pitchFamily="18" charset="0"/>
                <a:sym typeface="Encode Sans"/>
              </a:rPr>
              <a:t>verview </a:t>
            </a:r>
          </a:p>
          <a:p>
            <a:pPr marL="182880" lvl="0" indent="-21335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Char char="●"/>
            </a:pPr>
            <a:r>
              <a:rPr lang="en" sz="1200" dirty="0">
                <a:solidFill>
                  <a:schemeClr val="dk1"/>
                </a:solidFill>
                <a:latin typeface="Times New Roman" panose="02020603050405020304" pitchFamily="18" charset="0"/>
                <a:ea typeface="Encode Sans"/>
                <a:cs typeface="Times New Roman" panose="02020603050405020304" pitchFamily="18" charset="0"/>
                <a:sym typeface="Encode Sans"/>
              </a:rPr>
              <a:t>O</a:t>
            </a:r>
            <a:r>
              <a:rPr lang="en" sz="1200" dirty="0" smtClean="0">
                <a:solidFill>
                  <a:schemeClr val="dk1"/>
                </a:solidFill>
                <a:latin typeface="Times New Roman" panose="02020603050405020304" pitchFamily="18" charset="0"/>
                <a:ea typeface="Encode Sans"/>
                <a:cs typeface="Times New Roman" panose="02020603050405020304" pitchFamily="18" charset="0"/>
                <a:sym typeface="Encode Sans"/>
              </a:rPr>
              <a:t>bjective</a:t>
            </a:r>
            <a:endParaRPr sz="1200" dirty="0">
              <a:solidFill>
                <a:schemeClr val="dk1"/>
              </a:solidFill>
              <a:latin typeface="Times New Roman" panose="02020603050405020304" pitchFamily="18" charset="0"/>
              <a:ea typeface="Encode Sans"/>
              <a:cs typeface="Times New Roman" panose="02020603050405020304" pitchFamily="18" charset="0"/>
              <a:sym typeface="Encode Sans"/>
            </a:endParaRPr>
          </a:p>
        </p:txBody>
      </p:sp>
      <p:sp>
        <p:nvSpPr>
          <p:cNvPr id="13" name="Google Shape;168;p20"/>
          <p:cNvSpPr txBox="1"/>
          <p:nvPr/>
        </p:nvSpPr>
        <p:spPr>
          <a:xfrm>
            <a:off x="3034144" y="2545425"/>
            <a:ext cx="1544406" cy="748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1440" lvl="0" indent="-1219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Char char="●"/>
            </a:pPr>
            <a:r>
              <a:rPr lang="en-GB" sz="1200" dirty="0" smtClean="0">
                <a:solidFill>
                  <a:schemeClr val="dk1"/>
                </a:solidFill>
                <a:latin typeface="Times New Roman" panose="02020603050405020304" pitchFamily="18" charset="0"/>
                <a:ea typeface="Encode Sans"/>
                <a:cs typeface="Times New Roman" panose="02020603050405020304" pitchFamily="18" charset="0"/>
                <a:sym typeface="Encode Sans"/>
              </a:rPr>
              <a:t>Data Collection </a:t>
            </a:r>
            <a:endParaRPr sz="1200" dirty="0">
              <a:solidFill>
                <a:schemeClr val="dk1"/>
              </a:solidFill>
              <a:latin typeface="Times New Roman" panose="02020603050405020304" pitchFamily="18" charset="0"/>
              <a:ea typeface="Encode Sans"/>
              <a:cs typeface="Times New Roman" panose="02020603050405020304" pitchFamily="18" charset="0"/>
              <a:sym typeface="Encode Sans"/>
            </a:endParaRPr>
          </a:p>
          <a:p>
            <a:pPr marL="91440" lvl="0" indent="-1219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Char char="●"/>
            </a:pPr>
            <a:r>
              <a:rPr lang="en-GB" sz="1200" dirty="0" smtClean="0">
                <a:solidFill>
                  <a:schemeClr val="dk1"/>
                </a:solidFill>
                <a:latin typeface="Times New Roman" panose="02020603050405020304" pitchFamily="18" charset="0"/>
                <a:ea typeface="Encode Sans"/>
                <a:cs typeface="Times New Roman" panose="02020603050405020304" pitchFamily="18" charset="0"/>
                <a:sym typeface="Encode Sans"/>
              </a:rPr>
              <a:t>D</a:t>
            </a:r>
            <a:r>
              <a:rPr lang="en" sz="1200" dirty="0" smtClean="0">
                <a:solidFill>
                  <a:schemeClr val="dk1"/>
                </a:solidFill>
                <a:latin typeface="Times New Roman" panose="02020603050405020304" pitchFamily="18" charset="0"/>
                <a:ea typeface="Encode Sans"/>
                <a:cs typeface="Times New Roman" panose="02020603050405020304" pitchFamily="18" charset="0"/>
                <a:sym typeface="Encode Sans"/>
              </a:rPr>
              <a:t>ata analysis</a:t>
            </a:r>
          </a:p>
          <a:p>
            <a:pPr marL="91440" lvl="0" indent="-1219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Char char="●"/>
            </a:pPr>
            <a:r>
              <a:rPr lang="en-GB" sz="1200" dirty="0" smtClean="0">
                <a:solidFill>
                  <a:schemeClr val="dk1"/>
                </a:solidFill>
                <a:latin typeface="Times New Roman" panose="02020603050405020304" pitchFamily="18" charset="0"/>
                <a:ea typeface="Encode Sans"/>
                <a:cs typeface="Times New Roman" panose="02020603050405020304" pitchFamily="18" charset="0"/>
                <a:sym typeface="Encode Sans"/>
              </a:rPr>
              <a:t>D</a:t>
            </a:r>
            <a:r>
              <a:rPr lang="en" sz="1200" dirty="0" smtClean="0">
                <a:solidFill>
                  <a:schemeClr val="dk1"/>
                </a:solidFill>
                <a:latin typeface="Times New Roman" panose="02020603050405020304" pitchFamily="18" charset="0"/>
                <a:ea typeface="Encode Sans"/>
                <a:cs typeface="Times New Roman" panose="02020603050405020304" pitchFamily="18" charset="0"/>
                <a:sym typeface="Encode Sans"/>
              </a:rPr>
              <a:t>ata visualization</a:t>
            </a:r>
            <a:endParaRPr sz="1200" dirty="0">
              <a:solidFill>
                <a:schemeClr val="dk1"/>
              </a:solidFill>
              <a:latin typeface="Times New Roman" panose="02020603050405020304" pitchFamily="18" charset="0"/>
              <a:ea typeface="Encode Sans"/>
              <a:cs typeface="Times New Roman" panose="02020603050405020304" pitchFamily="18" charset="0"/>
              <a:sym typeface="Encode Sans"/>
            </a:endParaRPr>
          </a:p>
        </p:txBody>
      </p:sp>
      <p:sp>
        <p:nvSpPr>
          <p:cNvPr id="16" name="Google Shape;621;p49"/>
          <p:cNvSpPr/>
          <p:nvPr/>
        </p:nvSpPr>
        <p:spPr>
          <a:xfrm>
            <a:off x="631084" y="562628"/>
            <a:ext cx="456266" cy="455097"/>
          </a:xfrm>
          <a:custGeom>
            <a:avLst/>
            <a:gdLst/>
            <a:ahLst/>
            <a:cxnLst/>
            <a:rect l="l" t="t" r="r" b="b"/>
            <a:pathLst>
              <a:path w="27783" h="27716" extrusionOk="0">
                <a:moveTo>
                  <a:pt x="14375" y="1797"/>
                </a:moveTo>
                <a:cubicBezTo>
                  <a:pt x="15205" y="2903"/>
                  <a:pt x="16449" y="4909"/>
                  <a:pt x="16449" y="7187"/>
                </a:cubicBezTo>
                <a:cubicBezTo>
                  <a:pt x="16449" y="9885"/>
                  <a:pt x="14652" y="12301"/>
                  <a:pt x="13889" y="13131"/>
                </a:cubicBezTo>
                <a:cubicBezTo>
                  <a:pt x="13131" y="12301"/>
                  <a:pt x="11335" y="9952"/>
                  <a:pt x="11335" y="7187"/>
                </a:cubicBezTo>
                <a:cubicBezTo>
                  <a:pt x="11335" y="4909"/>
                  <a:pt x="12579" y="2903"/>
                  <a:pt x="13408" y="1797"/>
                </a:cubicBezTo>
                <a:lnTo>
                  <a:pt x="13408" y="5739"/>
                </a:lnTo>
                <a:cubicBezTo>
                  <a:pt x="13408" y="6015"/>
                  <a:pt x="13612" y="6220"/>
                  <a:pt x="13889" y="6220"/>
                </a:cubicBezTo>
                <a:cubicBezTo>
                  <a:pt x="14165" y="6220"/>
                  <a:pt x="14375" y="6015"/>
                  <a:pt x="14375" y="5739"/>
                </a:cubicBezTo>
                <a:lnTo>
                  <a:pt x="14375" y="1797"/>
                </a:lnTo>
                <a:close/>
                <a:moveTo>
                  <a:pt x="7188" y="11334"/>
                </a:moveTo>
                <a:cubicBezTo>
                  <a:pt x="9952" y="11334"/>
                  <a:pt x="12302" y="13131"/>
                  <a:pt x="13198" y="13894"/>
                </a:cubicBezTo>
                <a:cubicBezTo>
                  <a:pt x="12302" y="14651"/>
                  <a:pt x="9952" y="16448"/>
                  <a:pt x="7188" y="16448"/>
                </a:cubicBezTo>
                <a:cubicBezTo>
                  <a:pt x="4977" y="16448"/>
                  <a:pt x="2903" y="15204"/>
                  <a:pt x="1798" y="14375"/>
                </a:cubicBezTo>
                <a:lnTo>
                  <a:pt x="5734" y="14375"/>
                </a:lnTo>
                <a:cubicBezTo>
                  <a:pt x="6010" y="14375"/>
                  <a:pt x="6221" y="14170"/>
                  <a:pt x="6221" y="13894"/>
                </a:cubicBezTo>
                <a:cubicBezTo>
                  <a:pt x="6221" y="13617"/>
                  <a:pt x="6010" y="13407"/>
                  <a:pt x="5734" y="13407"/>
                </a:cubicBezTo>
                <a:lnTo>
                  <a:pt x="1798" y="13407"/>
                </a:lnTo>
                <a:cubicBezTo>
                  <a:pt x="2903" y="12511"/>
                  <a:pt x="4977" y="11334"/>
                  <a:pt x="7188" y="11334"/>
                </a:cubicBezTo>
                <a:close/>
                <a:moveTo>
                  <a:pt x="20595" y="11334"/>
                </a:moveTo>
                <a:cubicBezTo>
                  <a:pt x="22807" y="11334"/>
                  <a:pt x="24880" y="12511"/>
                  <a:pt x="25986" y="13407"/>
                </a:cubicBezTo>
                <a:lnTo>
                  <a:pt x="22044" y="13407"/>
                </a:lnTo>
                <a:cubicBezTo>
                  <a:pt x="21767" y="13407"/>
                  <a:pt x="21563" y="13617"/>
                  <a:pt x="21563" y="13894"/>
                </a:cubicBezTo>
                <a:cubicBezTo>
                  <a:pt x="21563" y="14170"/>
                  <a:pt x="21767" y="14375"/>
                  <a:pt x="22044" y="14375"/>
                </a:cubicBezTo>
                <a:lnTo>
                  <a:pt x="25986" y="14375"/>
                </a:lnTo>
                <a:cubicBezTo>
                  <a:pt x="24880" y="15204"/>
                  <a:pt x="22807" y="16448"/>
                  <a:pt x="20595" y="16448"/>
                </a:cubicBezTo>
                <a:cubicBezTo>
                  <a:pt x="17831" y="16448"/>
                  <a:pt x="15481" y="14651"/>
                  <a:pt x="14580" y="13894"/>
                </a:cubicBezTo>
                <a:cubicBezTo>
                  <a:pt x="15481" y="13131"/>
                  <a:pt x="17831" y="11334"/>
                  <a:pt x="20595" y="11334"/>
                </a:cubicBezTo>
                <a:close/>
                <a:moveTo>
                  <a:pt x="13889" y="14585"/>
                </a:moveTo>
                <a:cubicBezTo>
                  <a:pt x="14652" y="15480"/>
                  <a:pt x="16449" y="17830"/>
                  <a:pt x="16449" y="20594"/>
                </a:cubicBezTo>
                <a:cubicBezTo>
                  <a:pt x="16449" y="22806"/>
                  <a:pt x="15205" y="24813"/>
                  <a:pt x="14375" y="25985"/>
                </a:cubicBezTo>
                <a:lnTo>
                  <a:pt x="14375" y="22048"/>
                </a:lnTo>
                <a:cubicBezTo>
                  <a:pt x="14375" y="21772"/>
                  <a:pt x="14165" y="21562"/>
                  <a:pt x="13889" y="21562"/>
                </a:cubicBezTo>
                <a:cubicBezTo>
                  <a:pt x="13612" y="21562"/>
                  <a:pt x="13408" y="21772"/>
                  <a:pt x="13408" y="22048"/>
                </a:cubicBezTo>
                <a:lnTo>
                  <a:pt x="13408" y="25985"/>
                </a:lnTo>
                <a:cubicBezTo>
                  <a:pt x="12579" y="24813"/>
                  <a:pt x="11335" y="22806"/>
                  <a:pt x="11335" y="20594"/>
                </a:cubicBezTo>
                <a:cubicBezTo>
                  <a:pt x="11335" y="17830"/>
                  <a:pt x="13131" y="15480"/>
                  <a:pt x="13889" y="14585"/>
                </a:cubicBezTo>
                <a:close/>
                <a:moveTo>
                  <a:pt x="13751" y="0"/>
                </a:moveTo>
                <a:cubicBezTo>
                  <a:pt x="13751" y="72"/>
                  <a:pt x="13751" y="72"/>
                  <a:pt x="13684" y="72"/>
                </a:cubicBezTo>
                <a:lnTo>
                  <a:pt x="13612" y="72"/>
                </a:lnTo>
                <a:cubicBezTo>
                  <a:pt x="13612" y="138"/>
                  <a:pt x="13612" y="138"/>
                  <a:pt x="13546" y="138"/>
                </a:cubicBezTo>
                <a:cubicBezTo>
                  <a:pt x="13408" y="348"/>
                  <a:pt x="10367" y="3389"/>
                  <a:pt x="10367" y="7187"/>
                </a:cubicBezTo>
                <a:cubicBezTo>
                  <a:pt x="10367" y="8293"/>
                  <a:pt x="10643" y="9399"/>
                  <a:pt x="10986" y="10300"/>
                </a:cubicBezTo>
                <a:lnTo>
                  <a:pt x="6082" y="5390"/>
                </a:lnTo>
                <a:cubicBezTo>
                  <a:pt x="5977" y="5288"/>
                  <a:pt x="5856" y="5237"/>
                  <a:pt x="5735" y="5237"/>
                </a:cubicBezTo>
                <a:cubicBezTo>
                  <a:pt x="5614" y="5237"/>
                  <a:pt x="5493" y="5288"/>
                  <a:pt x="5391" y="5390"/>
                </a:cubicBezTo>
                <a:cubicBezTo>
                  <a:pt x="5253" y="5601"/>
                  <a:pt x="5253" y="5877"/>
                  <a:pt x="5391" y="6082"/>
                </a:cubicBezTo>
                <a:lnTo>
                  <a:pt x="10295" y="10991"/>
                </a:lnTo>
                <a:cubicBezTo>
                  <a:pt x="9400" y="10643"/>
                  <a:pt x="8360" y="10366"/>
                  <a:pt x="7188" y="10366"/>
                </a:cubicBezTo>
                <a:cubicBezTo>
                  <a:pt x="3318" y="10366"/>
                  <a:pt x="277" y="13407"/>
                  <a:pt x="139" y="13545"/>
                </a:cubicBezTo>
                <a:lnTo>
                  <a:pt x="139" y="13617"/>
                </a:lnTo>
                <a:cubicBezTo>
                  <a:pt x="67" y="13617"/>
                  <a:pt x="67" y="13617"/>
                  <a:pt x="67" y="13683"/>
                </a:cubicBezTo>
                <a:lnTo>
                  <a:pt x="67" y="13755"/>
                </a:lnTo>
                <a:cubicBezTo>
                  <a:pt x="67" y="13822"/>
                  <a:pt x="67" y="13822"/>
                  <a:pt x="1" y="13894"/>
                </a:cubicBezTo>
                <a:cubicBezTo>
                  <a:pt x="67" y="13894"/>
                  <a:pt x="67" y="13960"/>
                  <a:pt x="67" y="13960"/>
                </a:cubicBezTo>
                <a:lnTo>
                  <a:pt x="67" y="14032"/>
                </a:lnTo>
                <a:lnTo>
                  <a:pt x="67" y="14098"/>
                </a:lnTo>
                <a:cubicBezTo>
                  <a:pt x="67" y="14098"/>
                  <a:pt x="139" y="14098"/>
                  <a:pt x="139" y="14170"/>
                </a:cubicBezTo>
                <a:lnTo>
                  <a:pt x="139" y="14236"/>
                </a:lnTo>
                <a:lnTo>
                  <a:pt x="205" y="14236"/>
                </a:lnTo>
                <a:cubicBezTo>
                  <a:pt x="344" y="14375"/>
                  <a:pt x="3384" y="17415"/>
                  <a:pt x="7188" y="17415"/>
                </a:cubicBezTo>
                <a:cubicBezTo>
                  <a:pt x="8360" y="17415"/>
                  <a:pt x="9400" y="17139"/>
                  <a:pt x="10295" y="16724"/>
                </a:cubicBezTo>
                <a:lnTo>
                  <a:pt x="10295" y="16724"/>
                </a:lnTo>
                <a:lnTo>
                  <a:pt x="5391" y="21700"/>
                </a:lnTo>
                <a:cubicBezTo>
                  <a:pt x="5253" y="21838"/>
                  <a:pt x="5253" y="22186"/>
                  <a:pt x="5391" y="22325"/>
                </a:cubicBezTo>
                <a:cubicBezTo>
                  <a:pt x="5529" y="22463"/>
                  <a:pt x="5596" y="22463"/>
                  <a:pt x="5734" y="22463"/>
                </a:cubicBezTo>
                <a:cubicBezTo>
                  <a:pt x="5872" y="22463"/>
                  <a:pt x="6010" y="22463"/>
                  <a:pt x="6082" y="22325"/>
                </a:cubicBezTo>
                <a:lnTo>
                  <a:pt x="10986" y="17415"/>
                </a:lnTo>
                <a:lnTo>
                  <a:pt x="10986" y="17415"/>
                </a:lnTo>
                <a:cubicBezTo>
                  <a:pt x="10643" y="18383"/>
                  <a:pt x="10367" y="19422"/>
                  <a:pt x="10367" y="20594"/>
                </a:cubicBezTo>
                <a:cubicBezTo>
                  <a:pt x="10367" y="24398"/>
                  <a:pt x="13408" y="27439"/>
                  <a:pt x="13546" y="27577"/>
                </a:cubicBezTo>
                <a:lnTo>
                  <a:pt x="13612" y="27643"/>
                </a:lnTo>
                <a:lnTo>
                  <a:pt x="13684" y="27643"/>
                </a:lnTo>
                <a:lnTo>
                  <a:pt x="13684" y="27715"/>
                </a:lnTo>
                <a:lnTo>
                  <a:pt x="14099" y="27715"/>
                </a:lnTo>
                <a:lnTo>
                  <a:pt x="14099" y="27643"/>
                </a:lnTo>
                <a:lnTo>
                  <a:pt x="14165" y="27643"/>
                </a:lnTo>
                <a:lnTo>
                  <a:pt x="14237" y="27577"/>
                </a:lnTo>
                <a:cubicBezTo>
                  <a:pt x="14375" y="27439"/>
                  <a:pt x="17416" y="24398"/>
                  <a:pt x="17416" y="20594"/>
                </a:cubicBezTo>
                <a:cubicBezTo>
                  <a:pt x="17416" y="19422"/>
                  <a:pt x="17140" y="18383"/>
                  <a:pt x="16791" y="17415"/>
                </a:cubicBezTo>
                <a:lnTo>
                  <a:pt x="16791" y="17415"/>
                </a:lnTo>
                <a:lnTo>
                  <a:pt x="21701" y="22325"/>
                </a:lnTo>
                <a:cubicBezTo>
                  <a:pt x="21767" y="22463"/>
                  <a:pt x="21905" y="22463"/>
                  <a:pt x="22044" y="22463"/>
                </a:cubicBezTo>
                <a:cubicBezTo>
                  <a:pt x="22182" y="22463"/>
                  <a:pt x="22254" y="22463"/>
                  <a:pt x="22392" y="22325"/>
                </a:cubicBezTo>
                <a:cubicBezTo>
                  <a:pt x="22530" y="22186"/>
                  <a:pt x="22530" y="21838"/>
                  <a:pt x="22392" y="21700"/>
                </a:cubicBezTo>
                <a:lnTo>
                  <a:pt x="17482" y="16724"/>
                </a:lnTo>
                <a:lnTo>
                  <a:pt x="17482" y="16724"/>
                </a:lnTo>
                <a:cubicBezTo>
                  <a:pt x="18384" y="17139"/>
                  <a:pt x="19417" y="17415"/>
                  <a:pt x="20595" y="17415"/>
                </a:cubicBezTo>
                <a:cubicBezTo>
                  <a:pt x="24465" y="17415"/>
                  <a:pt x="27506" y="14308"/>
                  <a:pt x="27644" y="14236"/>
                </a:cubicBezTo>
                <a:lnTo>
                  <a:pt x="27644" y="14170"/>
                </a:lnTo>
                <a:lnTo>
                  <a:pt x="27711" y="14098"/>
                </a:lnTo>
                <a:lnTo>
                  <a:pt x="27711" y="14032"/>
                </a:lnTo>
                <a:lnTo>
                  <a:pt x="27711" y="13960"/>
                </a:lnTo>
                <a:cubicBezTo>
                  <a:pt x="27782" y="13894"/>
                  <a:pt x="27782" y="13822"/>
                  <a:pt x="27711" y="13755"/>
                </a:cubicBezTo>
                <a:lnTo>
                  <a:pt x="27711" y="13683"/>
                </a:lnTo>
                <a:cubicBezTo>
                  <a:pt x="27711" y="13617"/>
                  <a:pt x="27711" y="13617"/>
                  <a:pt x="27644" y="13617"/>
                </a:cubicBezTo>
                <a:lnTo>
                  <a:pt x="27644" y="13545"/>
                </a:lnTo>
                <a:cubicBezTo>
                  <a:pt x="27506" y="13407"/>
                  <a:pt x="24465" y="10366"/>
                  <a:pt x="20595" y="10366"/>
                </a:cubicBezTo>
                <a:cubicBezTo>
                  <a:pt x="19417" y="10366"/>
                  <a:pt x="18384" y="10643"/>
                  <a:pt x="17482" y="10991"/>
                </a:cubicBezTo>
                <a:lnTo>
                  <a:pt x="22392" y="6082"/>
                </a:lnTo>
                <a:cubicBezTo>
                  <a:pt x="22530" y="5877"/>
                  <a:pt x="22530" y="5601"/>
                  <a:pt x="22392" y="5390"/>
                </a:cubicBezTo>
                <a:cubicBezTo>
                  <a:pt x="22287" y="5288"/>
                  <a:pt x="22165" y="5237"/>
                  <a:pt x="22044" y="5237"/>
                </a:cubicBezTo>
                <a:cubicBezTo>
                  <a:pt x="21923" y="5237"/>
                  <a:pt x="21803" y="5288"/>
                  <a:pt x="21701" y="5390"/>
                </a:cubicBezTo>
                <a:lnTo>
                  <a:pt x="16791" y="10300"/>
                </a:lnTo>
                <a:cubicBezTo>
                  <a:pt x="17140" y="9399"/>
                  <a:pt x="17416" y="8293"/>
                  <a:pt x="17416" y="7187"/>
                </a:cubicBezTo>
                <a:cubicBezTo>
                  <a:pt x="17416" y="3317"/>
                  <a:pt x="14375" y="276"/>
                  <a:pt x="14237" y="138"/>
                </a:cubicBezTo>
                <a:lnTo>
                  <a:pt x="14165" y="138"/>
                </a:lnTo>
                <a:lnTo>
                  <a:pt x="14165" y="72"/>
                </a:lnTo>
                <a:lnTo>
                  <a:pt x="14099" y="72"/>
                </a:lnTo>
                <a:cubicBezTo>
                  <a:pt x="14027" y="72"/>
                  <a:pt x="14027" y="72"/>
                  <a:pt x="1402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8" y="83127"/>
            <a:ext cx="8977746" cy="495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40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9"/>
          <p:cNvSpPr/>
          <p:nvPr/>
        </p:nvSpPr>
        <p:spPr>
          <a:xfrm>
            <a:off x="4343875" y="578324"/>
            <a:ext cx="456266" cy="455097"/>
          </a:xfrm>
          <a:custGeom>
            <a:avLst/>
            <a:gdLst/>
            <a:ahLst/>
            <a:cxnLst/>
            <a:rect l="l" t="t" r="r" b="b"/>
            <a:pathLst>
              <a:path w="27783" h="27716" extrusionOk="0">
                <a:moveTo>
                  <a:pt x="14375" y="1797"/>
                </a:moveTo>
                <a:cubicBezTo>
                  <a:pt x="15205" y="2903"/>
                  <a:pt x="16449" y="4909"/>
                  <a:pt x="16449" y="7187"/>
                </a:cubicBezTo>
                <a:cubicBezTo>
                  <a:pt x="16449" y="9885"/>
                  <a:pt x="14652" y="12301"/>
                  <a:pt x="13889" y="13131"/>
                </a:cubicBezTo>
                <a:cubicBezTo>
                  <a:pt x="13131" y="12301"/>
                  <a:pt x="11335" y="9952"/>
                  <a:pt x="11335" y="7187"/>
                </a:cubicBezTo>
                <a:cubicBezTo>
                  <a:pt x="11335" y="4909"/>
                  <a:pt x="12579" y="2903"/>
                  <a:pt x="13408" y="1797"/>
                </a:cubicBezTo>
                <a:lnTo>
                  <a:pt x="13408" y="5739"/>
                </a:lnTo>
                <a:cubicBezTo>
                  <a:pt x="13408" y="6015"/>
                  <a:pt x="13612" y="6220"/>
                  <a:pt x="13889" y="6220"/>
                </a:cubicBezTo>
                <a:cubicBezTo>
                  <a:pt x="14165" y="6220"/>
                  <a:pt x="14375" y="6015"/>
                  <a:pt x="14375" y="5739"/>
                </a:cubicBezTo>
                <a:lnTo>
                  <a:pt x="14375" y="1797"/>
                </a:lnTo>
                <a:close/>
                <a:moveTo>
                  <a:pt x="7188" y="11334"/>
                </a:moveTo>
                <a:cubicBezTo>
                  <a:pt x="9952" y="11334"/>
                  <a:pt x="12302" y="13131"/>
                  <a:pt x="13198" y="13894"/>
                </a:cubicBezTo>
                <a:cubicBezTo>
                  <a:pt x="12302" y="14651"/>
                  <a:pt x="9952" y="16448"/>
                  <a:pt x="7188" y="16448"/>
                </a:cubicBezTo>
                <a:cubicBezTo>
                  <a:pt x="4977" y="16448"/>
                  <a:pt x="2903" y="15204"/>
                  <a:pt x="1798" y="14375"/>
                </a:cubicBezTo>
                <a:lnTo>
                  <a:pt x="5734" y="14375"/>
                </a:lnTo>
                <a:cubicBezTo>
                  <a:pt x="6010" y="14375"/>
                  <a:pt x="6221" y="14170"/>
                  <a:pt x="6221" y="13894"/>
                </a:cubicBezTo>
                <a:cubicBezTo>
                  <a:pt x="6221" y="13617"/>
                  <a:pt x="6010" y="13407"/>
                  <a:pt x="5734" y="13407"/>
                </a:cubicBezTo>
                <a:lnTo>
                  <a:pt x="1798" y="13407"/>
                </a:lnTo>
                <a:cubicBezTo>
                  <a:pt x="2903" y="12511"/>
                  <a:pt x="4977" y="11334"/>
                  <a:pt x="7188" y="11334"/>
                </a:cubicBezTo>
                <a:close/>
                <a:moveTo>
                  <a:pt x="20595" y="11334"/>
                </a:moveTo>
                <a:cubicBezTo>
                  <a:pt x="22807" y="11334"/>
                  <a:pt x="24880" y="12511"/>
                  <a:pt x="25986" y="13407"/>
                </a:cubicBezTo>
                <a:lnTo>
                  <a:pt x="22044" y="13407"/>
                </a:lnTo>
                <a:cubicBezTo>
                  <a:pt x="21767" y="13407"/>
                  <a:pt x="21563" y="13617"/>
                  <a:pt x="21563" y="13894"/>
                </a:cubicBezTo>
                <a:cubicBezTo>
                  <a:pt x="21563" y="14170"/>
                  <a:pt x="21767" y="14375"/>
                  <a:pt x="22044" y="14375"/>
                </a:cubicBezTo>
                <a:lnTo>
                  <a:pt x="25986" y="14375"/>
                </a:lnTo>
                <a:cubicBezTo>
                  <a:pt x="24880" y="15204"/>
                  <a:pt x="22807" y="16448"/>
                  <a:pt x="20595" y="16448"/>
                </a:cubicBezTo>
                <a:cubicBezTo>
                  <a:pt x="17831" y="16448"/>
                  <a:pt x="15481" y="14651"/>
                  <a:pt x="14580" y="13894"/>
                </a:cubicBezTo>
                <a:cubicBezTo>
                  <a:pt x="15481" y="13131"/>
                  <a:pt x="17831" y="11334"/>
                  <a:pt x="20595" y="11334"/>
                </a:cubicBezTo>
                <a:close/>
                <a:moveTo>
                  <a:pt x="13889" y="14585"/>
                </a:moveTo>
                <a:cubicBezTo>
                  <a:pt x="14652" y="15480"/>
                  <a:pt x="16449" y="17830"/>
                  <a:pt x="16449" y="20594"/>
                </a:cubicBezTo>
                <a:cubicBezTo>
                  <a:pt x="16449" y="22806"/>
                  <a:pt x="15205" y="24813"/>
                  <a:pt x="14375" y="25985"/>
                </a:cubicBezTo>
                <a:lnTo>
                  <a:pt x="14375" y="22048"/>
                </a:lnTo>
                <a:cubicBezTo>
                  <a:pt x="14375" y="21772"/>
                  <a:pt x="14165" y="21562"/>
                  <a:pt x="13889" y="21562"/>
                </a:cubicBezTo>
                <a:cubicBezTo>
                  <a:pt x="13612" y="21562"/>
                  <a:pt x="13408" y="21772"/>
                  <a:pt x="13408" y="22048"/>
                </a:cubicBezTo>
                <a:lnTo>
                  <a:pt x="13408" y="25985"/>
                </a:lnTo>
                <a:cubicBezTo>
                  <a:pt x="12579" y="24813"/>
                  <a:pt x="11335" y="22806"/>
                  <a:pt x="11335" y="20594"/>
                </a:cubicBezTo>
                <a:cubicBezTo>
                  <a:pt x="11335" y="17830"/>
                  <a:pt x="13131" y="15480"/>
                  <a:pt x="13889" y="14585"/>
                </a:cubicBezTo>
                <a:close/>
                <a:moveTo>
                  <a:pt x="13751" y="0"/>
                </a:moveTo>
                <a:cubicBezTo>
                  <a:pt x="13751" y="72"/>
                  <a:pt x="13751" y="72"/>
                  <a:pt x="13684" y="72"/>
                </a:cubicBezTo>
                <a:lnTo>
                  <a:pt x="13612" y="72"/>
                </a:lnTo>
                <a:cubicBezTo>
                  <a:pt x="13612" y="138"/>
                  <a:pt x="13612" y="138"/>
                  <a:pt x="13546" y="138"/>
                </a:cubicBezTo>
                <a:cubicBezTo>
                  <a:pt x="13408" y="348"/>
                  <a:pt x="10367" y="3389"/>
                  <a:pt x="10367" y="7187"/>
                </a:cubicBezTo>
                <a:cubicBezTo>
                  <a:pt x="10367" y="8293"/>
                  <a:pt x="10643" y="9399"/>
                  <a:pt x="10986" y="10300"/>
                </a:cubicBezTo>
                <a:lnTo>
                  <a:pt x="6082" y="5390"/>
                </a:lnTo>
                <a:cubicBezTo>
                  <a:pt x="5977" y="5288"/>
                  <a:pt x="5856" y="5237"/>
                  <a:pt x="5735" y="5237"/>
                </a:cubicBezTo>
                <a:cubicBezTo>
                  <a:pt x="5614" y="5237"/>
                  <a:pt x="5493" y="5288"/>
                  <a:pt x="5391" y="5390"/>
                </a:cubicBezTo>
                <a:cubicBezTo>
                  <a:pt x="5253" y="5601"/>
                  <a:pt x="5253" y="5877"/>
                  <a:pt x="5391" y="6082"/>
                </a:cubicBezTo>
                <a:lnTo>
                  <a:pt x="10295" y="10991"/>
                </a:lnTo>
                <a:cubicBezTo>
                  <a:pt x="9400" y="10643"/>
                  <a:pt x="8360" y="10366"/>
                  <a:pt x="7188" y="10366"/>
                </a:cubicBezTo>
                <a:cubicBezTo>
                  <a:pt x="3318" y="10366"/>
                  <a:pt x="277" y="13407"/>
                  <a:pt x="139" y="13545"/>
                </a:cubicBezTo>
                <a:lnTo>
                  <a:pt x="139" y="13617"/>
                </a:lnTo>
                <a:cubicBezTo>
                  <a:pt x="67" y="13617"/>
                  <a:pt x="67" y="13617"/>
                  <a:pt x="67" y="13683"/>
                </a:cubicBezTo>
                <a:lnTo>
                  <a:pt x="67" y="13755"/>
                </a:lnTo>
                <a:cubicBezTo>
                  <a:pt x="67" y="13822"/>
                  <a:pt x="67" y="13822"/>
                  <a:pt x="1" y="13894"/>
                </a:cubicBezTo>
                <a:cubicBezTo>
                  <a:pt x="67" y="13894"/>
                  <a:pt x="67" y="13960"/>
                  <a:pt x="67" y="13960"/>
                </a:cubicBezTo>
                <a:lnTo>
                  <a:pt x="67" y="14032"/>
                </a:lnTo>
                <a:lnTo>
                  <a:pt x="67" y="14098"/>
                </a:lnTo>
                <a:cubicBezTo>
                  <a:pt x="67" y="14098"/>
                  <a:pt x="139" y="14098"/>
                  <a:pt x="139" y="14170"/>
                </a:cubicBezTo>
                <a:lnTo>
                  <a:pt x="139" y="14236"/>
                </a:lnTo>
                <a:lnTo>
                  <a:pt x="205" y="14236"/>
                </a:lnTo>
                <a:cubicBezTo>
                  <a:pt x="344" y="14375"/>
                  <a:pt x="3384" y="17415"/>
                  <a:pt x="7188" y="17415"/>
                </a:cubicBezTo>
                <a:cubicBezTo>
                  <a:pt x="8360" y="17415"/>
                  <a:pt x="9400" y="17139"/>
                  <a:pt x="10295" y="16724"/>
                </a:cubicBezTo>
                <a:lnTo>
                  <a:pt x="10295" y="16724"/>
                </a:lnTo>
                <a:lnTo>
                  <a:pt x="5391" y="21700"/>
                </a:lnTo>
                <a:cubicBezTo>
                  <a:pt x="5253" y="21838"/>
                  <a:pt x="5253" y="22186"/>
                  <a:pt x="5391" y="22325"/>
                </a:cubicBezTo>
                <a:cubicBezTo>
                  <a:pt x="5529" y="22463"/>
                  <a:pt x="5596" y="22463"/>
                  <a:pt x="5734" y="22463"/>
                </a:cubicBezTo>
                <a:cubicBezTo>
                  <a:pt x="5872" y="22463"/>
                  <a:pt x="6010" y="22463"/>
                  <a:pt x="6082" y="22325"/>
                </a:cubicBezTo>
                <a:lnTo>
                  <a:pt x="10986" y="17415"/>
                </a:lnTo>
                <a:lnTo>
                  <a:pt x="10986" y="17415"/>
                </a:lnTo>
                <a:cubicBezTo>
                  <a:pt x="10643" y="18383"/>
                  <a:pt x="10367" y="19422"/>
                  <a:pt x="10367" y="20594"/>
                </a:cubicBezTo>
                <a:cubicBezTo>
                  <a:pt x="10367" y="24398"/>
                  <a:pt x="13408" y="27439"/>
                  <a:pt x="13546" y="27577"/>
                </a:cubicBezTo>
                <a:lnTo>
                  <a:pt x="13612" y="27643"/>
                </a:lnTo>
                <a:lnTo>
                  <a:pt x="13684" y="27643"/>
                </a:lnTo>
                <a:lnTo>
                  <a:pt x="13684" y="27715"/>
                </a:lnTo>
                <a:lnTo>
                  <a:pt x="14099" y="27715"/>
                </a:lnTo>
                <a:lnTo>
                  <a:pt x="14099" y="27643"/>
                </a:lnTo>
                <a:lnTo>
                  <a:pt x="14165" y="27643"/>
                </a:lnTo>
                <a:lnTo>
                  <a:pt x="14237" y="27577"/>
                </a:lnTo>
                <a:cubicBezTo>
                  <a:pt x="14375" y="27439"/>
                  <a:pt x="17416" y="24398"/>
                  <a:pt x="17416" y="20594"/>
                </a:cubicBezTo>
                <a:cubicBezTo>
                  <a:pt x="17416" y="19422"/>
                  <a:pt x="17140" y="18383"/>
                  <a:pt x="16791" y="17415"/>
                </a:cubicBezTo>
                <a:lnTo>
                  <a:pt x="16791" y="17415"/>
                </a:lnTo>
                <a:lnTo>
                  <a:pt x="21701" y="22325"/>
                </a:lnTo>
                <a:cubicBezTo>
                  <a:pt x="21767" y="22463"/>
                  <a:pt x="21905" y="22463"/>
                  <a:pt x="22044" y="22463"/>
                </a:cubicBezTo>
                <a:cubicBezTo>
                  <a:pt x="22182" y="22463"/>
                  <a:pt x="22254" y="22463"/>
                  <a:pt x="22392" y="22325"/>
                </a:cubicBezTo>
                <a:cubicBezTo>
                  <a:pt x="22530" y="22186"/>
                  <a:pt x="22530" y="21838"/>
                  <a:pt x="22392" y="21700"/>
                </a:cubicBezTo>
                <a:lnTo>
                  <a:pt x="17482" y="16724"/>
                </a:lnTo>
                <a:lnTo>
                  <a:pt x="17482" y="16724"/>
                </a:lnTo>
                <a:cubicBezTo>
                  <a:pt x="18384" y="17139"/>
                  <a:pt x="19417" y="17415"/>
                  <a:pt x="20595" y="17415"/>
                </a:cubicBezTo>
                <a:cubicBezTo>
                  <a:pt x="24465" y="17415"/>
                  <a:pt x="27506" y="14308"/>
                  <a:pt x="27644" y="14236"/>
                </a:cubicBezTo>
                <a:lnTo>
                  <a:pt x="27644" y="14170"/>
                </a:lnTo>
                <a:lnTo>
                  <a:pt x="27711" y="14098"/>
                </a:lnTo>
                <a:lnTo>
                  <a:pt x="27711" y="14032"/>
                </a:lnTo>
                <a:lnTo>
                  <a:pt x="27711" y="13960"/>
                </a:lnTo>
                <a:cubicBezTo>
                  <a:pt x="27782" y="13894"/>
                  <a:pt x="27782" y="13822"/>
                  <a:pt x="27711" y="13755"/>
                </a:cubicBezTo>
                <a:lnTo>
                  <a:pt x="27711" y="13683"/>
                </a:lnTo>
                <a:cubicBezTo>
                  <a:pt x="27711" y="13617"/>
                  <a:pt x="27711" y="13617"/>
                  <a:pt x="27644" y="13617"/>
                </a:cubicBezTo>
                <a:lnTo>
                  <a:pt x="27644" y="13545"/>
                </a:lnTo>
                <a:cubicBezTo>
                  <a:pt x="27506" y="13407"/>
                  <a:pt x="24465" y="10366"/>
                  <a:pt x="20595" y="10366"/>
                </a:cubicBezTo>
                <a:cubicBezTo>
                  <a:pt x="19417" y="10366"/>
                  <a:pt x="18384" y="10643"/>
                  <a:pt x="17482" y="10991"/>
                </a:cubicBezTo>
                <a:lnTo>
                  <a:pt x="22392" y="6082"/>
                </a:lnTo>
                <a:cubicBezTo>
                  <a:pt x="22530" y="5877"/>
                  <a:pt x="22530" y="5601"/>
                  <a:pt x="22392" y="5390"/>
                </a:cubicBezTo>
                <a:cubicBezTo>
                  <a:pt x="22287" y="5288"/>
                  <a:pt x="22165" y="5237"/>
                  <a:pt x="22044" y="5237"/>
                </a:cubicBezTo>
                <a:cubicBezTo>
                  <a:pt x="21923" y="5237"/>
                  <a:pt x="21803" y="5288"/>
                  <a:pt x="21701" y="5390"/>
                </a:cubicBezTo>
                <a:lnTo>
                  <a:pt x="16791" y="10300"/>
                </a:lnTo>
                <a:cubicBezTo>
                  <a:pt x="17140" y="9399"/>
                  <a:pt x="17416" y="8293"/>
                  <a:pt x="17416" y="7187"/>
                </a:cubicBezTo>
                <a:cubicBezTo>
                  <a:pt x="17416" y="3317"/>
                  <a:pt x="14375" y="276"/>
                  <a:pt x="14237" y="138"/>
                </a:cubicBezTo>
                <a:lnTo>
                  <a:pt x="14165" y="138"/>
                </a:lnTo>
                <a:lnTo>
                  <a:pt x="14165" y="72"/>
                </a:lnTo>
                <a:lnTo>
                  <a:pt x="14099" y="72"/>
                </a:lnTo>
                <a:cubicBezTo>
                  <a:pt x="14027" y="72"/>
                  <a:pt x="14027" y="72"/>
                  <a:pt x="1402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22" name="Google Shape;622;p49"/>
          <p:cNvCxnSpPr/>
          <p:nvPr/>
        </p:nvCxnSpPr>
        <p:spPr>
          <a:xfrm>
            <a:off x="3604650" y="2079665"/>
            <a:ext cx="1934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09" y="300037"/>
            <a:ext cx="8271163" cy="46875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755" y="1236517"/>
            <a:ext cx="4707081" cy="19508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2710" y="2211961"/>
            <a:ext cx="451143" cy="4023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Goal 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139548"/>
            <a:ext cx="7704000" cy="938633"/>
          </a:xfrm>
        </p:spPr>
        <p:txBody>
          <a:bodyPr/>
          <a:lstStyle/>
          <a:p>
            <a:pPr lvl="0">
              <a:buClr>
                <a:srgbClr val="434343"/>
              </a:buClr>
              <a:buFont typeface="Anaheim"/>
              <a:buChar char="●"/>
            </a:pPr>
            <a:r>
              <a:rPr lang="en-GB" sz="24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ncode Sans"/>
              </a:rPr>
              <a:t>Enhancing E-learning in Egypt</a:t>
            </a:r>
          </a:p>
          <a:p>
            <a:pPr marL="152400" lvl="0" indent="0" algn="ctr">
              <a:buClr>
                <a:srgbClr val="434343"/>
              </a:buClr>
              <a:buNone/>
            </a:pPr>
            <a:r>
              <a:rPr lang="en-GB" sz="24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ncode Sans"/>
              </a:rPr>
              <a:t>‘How to improve E-learning in Egypt “   </a:t>
            </a:r>
          </a:p>
          <a:p>
            <a:pPr marL="152400" lvl="0" indent="0" algn="ctr">
              <a:buClr>
                <a:srgbClr val="434343"/>
              </a:buClr>
              <a:buNone/>
            </a:pPr>
            <a:endParaRPr lang="en-GB" sz="2000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Encode Sans"/>
            </a:endParaRP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26" y="2200004"/>
            <a:ext cx="8375073" cy="249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96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3200" b="1" dirty="0">
                <a:solidFill>
                  <a:schemeClr val="tx1"/>
                </a:solidFill>
              </a:rPr>
              <a:t>Project overview</a:t>
            </a:r>
            <a:br>
              <a:rPr lang="en-GB" sz="3200" b="1" dirty="0">
                <a:solidFill>
                  <a:schemeClr val="tx1"/>
                </a:solidFill>
              </a:rPr>
            </a:br>
            <a:endParaRPr b="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E-Learning in Egypt has grown rapidly in response to covid-19 pandemic. </a:t>
            </a:r>
          </a:p>
          <a:p>
            <a:endParaRPr lang="en-GB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However ,it faces several challenges including low adoption of modern teaching technologies 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GB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158" y="2369128"/>
            <a:ext cx="7053683" cy="23275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69132"/>
            <a:ext cx="5047926" cy="1012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"/>
          <p:cNvSpPr txBox="1">
            <a:spLocks noGrp="1"/>
          </p:cNvSpPr>
          <p:nvPr>
            <p:ph type="title"/>
          </p:nvPr>
        </p:nvSpPr>
        <p:spPr>
          <a:xfrm>
            <a:off x="145473" y="1839190"/>
            <a:ext cx="5124177" cy="18391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b="1" dirty="0" smtClean="0">
                <a:solidFill>
                  <a:schemeClr val="tx1"/>
                </a:solidFill>
              </a:rPr>
              <a:t> objective</a:t>
            </a:r>
            <a:r>
              <a:rPr lang="en-GB" b="1" dirty="0">
                <a:solidFill>
                  <a:schemeClr val="tx1"/>
                </a:solidFill>
              </a:rPr>
              <a:t/>
            </a:r>
            <a:br>
              <a:rPr lang="en-GB" b="1" dirty="0">
                <a:solidFill>
                  <a:schemeClr val="tx1"/>
                </a:solidFill>
              </a:rPr>
            </a:br>
            <a:r>
              <a:rPr lang="en-GB" b="1" dirty="0">
                <a:solidFill>
                  <a:schemeClr val="tx1"/>
                </a:solidFill>
              </a:rPr>
              <a:t/>
            </a:r>
            <a:br>
              <a:rPr lang="en-GB" b="1" dirty="0">
                <a:solidFill>
                  <a:schemeClr val="tx1"/>
                </a:solidFill>
              </a:rPr>
            </a:br>
            <a:r>
              <a:rPr lang="en-GB" sz="2000" b="1" dirty="0">
                <a:solidFill>
                  <a:schemeClr val="tx1"/>
                </a:solidFill>
              </a:rPr>
              <a:t>This project aims to address </a:t>
            </a:r>
            <a:br>
              <a:rPr lang="en-GB" sz="2000" b="1" dirty="0">
                <a:solidFill>
                  <a:schemeClr val="tx1"/>
                </a:solidFill>
              </a:rPr>
            </a:br>
            <a:r>
              <a:rPr lang="en-GB" sz="2000" b="1" dirty="0">
                <a:solidFill>
                  <a:schemeClr val="tx1"/>
                </a:solidFill>
              </a:rPr>
              <a:t>these issues and improve the overall </a:t>
            </a:r>
            <a:br>
              <a:rPr lang="en-GB" sz="2000" b="1" dirty="0">
                <a:solidFill>
                  <a:schemeClr val="tx1"/>
                </a:solidFill>
              </a:rPr>
            </a:br>
            <a:r>
              <a:rPr lang="en-GB" sz="2000" b="1" dirty="0">
                <a:solidFill>
                  <a:schemeClr val="tx1"/>
                </a:solidFill>
              </a:rPr>
              <a:t>E-learning </a:t>
            </a:r>
            <a:r>
              <a:rPr lang="en-GB" sz="2000" b="1" dirty="0" smtClean="0">
                <a:solidFill>
                  <a:schemeClr val="tx1"/>
                </a:solidFill>
              </a:rPr>
              <a:t>experience</a:t>
            </a:r>
            <a:br>
              <a:rPr lang="en-GB" sz="2000" b="1" dirty="0" smtClean="0">
                <a:solidFill>
                  <a:schemeClr val="tx1"/>
                </a:solidFill>
              </a:rPr>
            </a:br>
            <a:r>
              <a:rPr lang="en-GB" sz="2000" b="1" dirty="0" smtClean="0">
                <a:solidFill>
                  <a:schemeClr val="tx1"/>
                </a:solidFill>
              </a:rPr>
              <a:t>for students </a:t>
            </a:r>
            <a:r>
              <a:rPr lang="en-GB" sz="2000" b="1" dirty="0">
                <a:solidFill>
                  <a:schemeClr val="tx1"/>
                </a:solidFill>
              </a:rPr>
              <a:t>, educators and institutions in Egypt.</a:t>
            </a:r>
            <a:endParaRPr sz="2000" dirty="0"/>
          </a:p>
        </p:txBody>
      </p:sp>
      <p:pic>
        <p:nvPicPr>
          <p:cNvPr id="326" name="Google Shape;326;p34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38372" t="8197" r="12254"/>
          <a:stretch/>
        </p:blipFill>
        <p:spPr>
          <a:xfrm>
            <a:off x="5488925" y="851500"/>
            <a:ext cx="2787000" cy="3444600"/>
          </a:xfrm>
          <a:prstGeom prst="round2SameRect">
            <a:avLst>
              <a:gd name="adj1" fmla="val 50000"/>
              <a:gd name="adj2" fmla="val 0"/>
            </a:avLst>
          </a:prstGeom>
        </p:spPr>
      </p:pic>
      <p:sp>
        <p:nvSpPr>
          <p:cNvPr id="327" name="Google Shape;327;p34"/>
          <p:cNvSpPr/>
          <p:nvPr/>
        </p:nvSpPr>
        <p:spPr>
          <a:xfrm>
            <a:off x="5488925" y="4372338"/>
            <a:ext cx="2787000" cy="8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3"/>
          <p:cNvSpPr txBox="1">
            <a:spLocks noGrp="1"/>
          </p:cNvSpPr>
          <p:nvPr>
            <p:ph type="title"/>
          </p:nvPr>
        </p:nvSpPr>
        <p:spPr>
          <a:xfrm>
            <a:off x="4111925" y="1064975"/>
            <a:ext cx="408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smtClean="0"/>
              <a:t>O</a:t>
            </a:r>
            <a:r>
              <a:rPr lang="en" b="1" dirty="0" smtClean="0"/>
              <a:t>bjective </a:t>
            </a:r>
            <a:endParaRPr b="1" dirty="0"/>
          </a:p>
        </p:txBody>
      </p:sp>
      <p:pic>
        <p:nvPicPr>
          <p:cNvPr id="318" name="Google Shape;318;p3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0909" t="34766" r="11787" b="17938"/>
          <a:stretch/>
        </p:blipFill>
        <p:spPr>
          <a:xfrm>
            <a:off x="964050" y="716973"/>
            <a:ext cx="2787000" cy="3501215"/>
          </a:xfrm>
          <a:prstGeom prst="round2SameRect">
            <a:avLst>
              <a:gd name="adj1" fmla="val 50000"/>
              <a:gd name="adj2" fmla="val 0"/>
            </a:avLst>
          </a:prstGeom>
        </p:spPr>
      </p:pic>
      <p:sp>
        <p:nvSpPr>
          <p:cNvPr id="319" name="Google Shape;319;p33"/>
          <p:cNvSpPr/>
          <p:nvPr/>
        </p:nvSpPr>
        <p:spPr>
          <a:xfrm>
            <a:off x="964050" y="4294388"/>
            <a:ext cx="2787000" cy="8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4000500" y="1986975"/>
            <a:ext cx="491489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tx1"/>
                </a:solidFill>
              </a:rPr>
              <a:t>To modernize Egypt education  system </a:t>
            </a:r>
            <a:r>
              <a:rPr lang="en-GB" sz="2000" b="1" dirty="0" smtClean="0">
                <a:solidFill>
                  <a:schemeClr val="tx1"/>
                </a:solidFill>
              </a:rPr>
              <a:t>through strategic improvement </a:t>
            </a:r>
          </a:p>
          <a:p>
            <a:r>
              <a:rPr lang="en-GB" sz="2000" b="1" dirty="0" smtClean="0">
                <a:solidFill>
                  <a:schemeClr val="tx1"/>
                </a:solidFill>
              </a:rPr>
              <a:t>in E-learning</a:t>
            </a:r>
            <a:r>
              <a:rPr lang="en-GB" sz="2000" b="1" dirty="0">
                <a:solidFill>
                  <a:schemeClr val="tx1"/>
                </a:solidFill>
              </a:rPr>
              <a:t>.</a:t>
            </a:r>
            <a:br>
              <a:rPr lang="en-GB" sz="2000" b="1" dirty="0">
                <a:solidFill>
                  <a:schemeClr val="tx1"/>
                </a:solidFill>
              </a:rPr>
            </a:br>
            <a:r>
              <a:rPr lang="en-GB" sz="2000" b="1" dirty="0">
                <a:solidFill>
                  <a:schemeClr val="tx1"/>
                </a:solidFill>
              </a:rPr>
              <a:t> </a:t>
            </a:r>
          </a:p>
          <a:p>
            <a:endParaRPr lang="en-GB" sz="2000" b="1" dirty="0" smtClean="0">
              <a:solidFill>
                <a:schemeClr val="tx1"/>
              </a:solidFill>
            </a:endParaRPr>
          </a:p>
          <a:p>
            <a:r>
              <a:rPr lang="en-GB" sz="2000" b="1" dirty="0" smtClean="0">
                <a:solidFill>
                  <a:schemeClr val="tx1"/>
                </a:solidFill>
              </a:rPr>
              <a:t>For </a:t>
            </a:r>
            <a:r>
              <a:rPr lang="en-GB" sz="2000" b="1" dirty="0">
                <a:solidFill>
                  <a:schemeClr val="tx1"/>
                </a:solidFill>
              </a:rPr>
              <a:t>future ready education system in Egypt.</a:t>
            </a:r>
            <a:endParaRPr lang="en-GB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O</a:t>
            </a:r>
            <a:r>
              <a:rPr lang="en" dirty="0" smtClean="0"/>
              <a:t>bjective</a:t>
            </a:r>
            <a:br>
              <a:rPr lang="en" dirty="0" smtClean="0"/>
            </a:br>
            <a:endParaRPr dirty="0"/>
          </a:p>
        </p:txBody>
      </p:sp>
      <p:sp>
        <p:nvSpPr>
          <p:cNvPr id="334" name="Google Shape;334;p35"/>
          <p:cNvSpPr txBox="1">
            <a:spLocks noGrp="1"/>
          </p:cNvSpPr>
          <p:nvPr>
            <p:ph type="subTitle" idx="1"/>
          </p:nvPr>
        </p:nvSpPr>
        <p:spPr>
          <a:xfrm>
            <a:off x="4954080" y="3084421"/>
            <a:ext cx="3701547" cy="13109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-GB" sz="1800" b="1" dirty="0">
                <a:solidFill>
                  <a:schemeClr val="tx1"/>
                </a:solidFill>
              </a:rPr>
              <a:t>Sustainable e-learning practices that can be integrated into traditional education models</a:t>
            </a:r>
            <a:r>
              <a:rPr lang="en-GB" sz="2000" b="1" dirty="0">
                <a:solidFill>
                  <a:schemeClr val="tx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335" name="Google Shape;335;p35"/>
          <p:cNvSpPr txBox="1">
            <a:spLocks noGrp="1"/>
          </p:cNvSpPr>
          <p:nvPr>
            <p:ph type="subTitle" idx="2"/>
          </p:nvPr>
        </p:nvSpPr>
        <p:spPr>
          <a:xfrm>
            <a:off x="581891" y="3084422"/>
            <a:ext cx="3979718" cy="15603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GB" sz="1800" b="1" dirty="0">
                <a:solidFill>
                  <a:schemeClr val="tx1"/>
                </a:solidFill>
              </a:rPr>
              <a:t>Invest in and support services </a:t>
            </a:r>
          </a:p>
          <a:p>
            <a:pPr algn="l"/>
            <a:r>
              <a:rPr lang="en-GB" sz="1800" b="1" dirty="0">
                <a:solidFill>
                  <a:schemeClr val="tx1"/>
                </a:solidFill>
              </a:rPr>
              <a:t>such as tutoring and disability  </a:t>
            </a:r>
          </a:p>
          <a:p>
            <a:pPr algn="l"/>
            <a:r>
              <a:rPr lang="en-GB" sz="1800" b="1" dirty="0">
                <a:solidFill>
                  <a:schemeClr val="tx1"/>
                </a:solidFill>
              </a:rPr>
              <a:t>support to address the </a:t>
            </a:r>
            <a:r>
              <a:rPr lang="en-GB" sz="1800" b="1" dirty="0" smtClean="0">
                <a:solidFill>
                  <a:schemeClr val="tx1"/>
                </a:solidFill>
              </a:rPr>
              <a:t>diverse</a:t>
            </a:r>
          </a:p>
          <a:p>
            <a:pPr algn="l"/>
            <a:r>
              <a:rPr lang="en-GB" sz="1800" b="1" dirty="0" smtClean="0">
                <a:solidFill>
                  <a:schemeClr val="tx1"/>
                </a:solidFill>
              </a:rPr>
              <a:t>needs </a:t>
            </a:r>
            <a:r>
              <a:rPr lang="en-GB" sz="1800" b="1" dirty="0">
                <a:solidFill>
                  <a:schemeClr val="tx1"/>
                </a:solidFill>
              </a:rPr>
              <a:t>of students</a:t>
            </a:r>
            <a:r>
              <a:rPr lang="en-GB" sz="2000" b="1" dirty="0">
                <a:solidFill>
                  <a:schemeClr val="tx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91" y="1170125"/>
            <a:ext cx="3747172" cy="1761897"/>
          </a:xfrm>
          <a:prstGeom prst="rect">
            <a:avLst/>
          </a:prstGeom>
        </p:spPr>
      </p:pic>
      <p:cxnSp>
        <p:nvCxnSpPr>
          <p:cNvPr id="341" name="Google Shape;341;p35"/>
          <p:cNvCxnSpPr/>
          <p:nvPr/>
        </p:nvCxnSpPr>
        <p:spPr>
          <a:xfrm>
            <a:off x="2459697" y="4515104"/>
            <a:ext cx="670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2" name="Google Shape;342;p35"/>
          <p:cNvCxnSpPr/>
          <p:nvPr/>
        </p:nvCxnSpPr>
        <p:spPr>
          <a:xfrm>
            <a:off x="6273276" y="4520554"/>
            <a:ext cx="670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080" y="1170125"/>
            <a:ext cx="3383573" cy="17618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338" y="896553"/>
            <a:ext cx="3179140" cy="1957891"/>
          </a:xfrm>
          <a:prstGeom prst="rect">
            <a:avLst/>
          </a:prstGeom>
        </p:spPr>
      </p:pic>
      <p:cxnSp>
        <p:nvCxnSpPr>
          <p:cNvPr id="421" name="Google Shape;421;p40"/>
          <p:cNvCxnSpPr/>
          <p:nvPr/>
        </p:nvCxnSpPr>
        <p:spPr>
          <a:xfrm>
            <a:off x="3696608" y="3570354"/>
            <a:ext cx="1934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2" name="Google Shape;422;p40"/>
          <p:cNvGrpSpPr/>
          <p:nvPr/>
        </p:nvGrpSpPr>
        <p:grpSpPr>
          <a:xfrm>
            <a:off x="3274826" y="1158948"/>
            <a:ext cx="425300" cy="223285"/>
            <a:chOff x="4873715" y="2388450"/>
            <a:chExt cx="454981" cy="457245"/>
          </a:xfrm>
        </p:grpSpPr>
        <p:sp>
          <p:nvSpPr>
            <p:cNvPr id="423" name="Google Shape;423;p40"/>
            <p:cNvSpPr/>
            <p:nvPr/>
          </p:nvSpPr>
          <p:spPr>
            <a:xfrm>
              <a:off x="4873718" y="2389040"/>
              <a:ext cx="451214" cy="449001"/>
            </a:xfrm>
            <a:custGeom>
              <a:avLst/>
              <a:gdLst/>
              <a:ahLst/>
              <a:cxnLst/>
              <a:rect l="l" t="t" r="r" b="b"/>
              <a:pathLst>
                <a:path w="24466" h="24346" extrusionOk="0">
                  <a:moveTo>
                    <a:pt x="553" y="1"/>
                  </a:moveTo>
                  <a:cubicBezTo>
                    <a:pt x="432" y="1"/>
                    <a:pt x="310" y="53"/>
                    <a:pt x="205" y="158"/>
                  </a:cubicBezTo>
                  <a:cubicBezTo>
                    <a:pt x="1" y="296"/>
                    <a:pt x="1" y="639"/>
                    <a:pt x="205" y="777"/>
                  </a:cubicBezTo>
                  <a:lnTo>
                    <a:pt x="11611" y="12183"/>
                  </a:lnTo>
                  <a:lnTo>
                    <a:pt x="205" y="23517"/>
                  </a:lnTo>
                  <a:cubicBezTo>
                    <a:pt x="1" y="23721"/>
                    <a:pt x="1" y="23998"/>
                    <a:pt x="205" y="24208"/>
                  </a:cubicBezTo>
                  <a:cubicBezTo>
                    <a:pt x="277" y="24274"/>
                    <a:pt x="415" y="24346"/>
                    <a:pt x="554" y="24346"/>
                  </a:cubicBezTo>
                  <a:cubicBezTo>
                    <a:pt x="692" y="24346"/>
                    <a:pt x="830" y="24274"/>
                    <a:pt x="896" y="24208"/>
                  </a:cubicBezTo>
                  <a:lnTo>
                    <a:pt x="12230" y="12802"/>
                  </a:lnTo>
                  <a:lnTo>
                    <a:pt x="23636" y="24208"/>
                  </a:lnTo>
                  <a:cubicBezTo>
                    <a:pt x="23702" y="24274"/>
                    <a:pt x="23840" y="24346"/>
                    <a:pt x="23979" y="24346"/>
                  </a:cubicBezTo>
                  <a:cubicBezTo>
                    <a:pt x="24050" y="24346"/>
                    <a:pt x="24189" y="24274"/>
                    <a:pt x="24255" y="24208"/>
                  </a:cubicBezTo>
                  <a:cubicBezTo>
                    <a:pt x="24465" y="23998"/>
                    <a:pt x="24465" y="23721"/>
                    <a:pt x="24255" y="23517"/>
                  </a:cubicBezTo>
                  <a:lnTo>
                    <a:pt x="12921" y="12183"/>
                  </a:lnTo>
                  <a:lnTo>
                    <a:pt x="24255" y="777"/>
                  </a:lnTo>
                  <a:cubicBezTo>
                    <a:pt x="24465" y="639"/>
                    <a:pt x="24465" y="296"/>
                    <a:pt x="24255" y="158"/>
                  </a:cubicBezTo>
                  <a:cubicBezTo>
                    <a:pt x="24186" y="53"/>
                    <a:pt x="24066" y="1"/>
                    <a:pt x="23945" y="1"/>
                  </a:cubicBezTo>
                  <a:cubicBezTo>
                    <a:pt x="23825" y="1"/>
                    <a:pt x="23705" y="53"/>
                    <a:pt x="23636" y="158"/>
                  </a:cubicBezTo>
                  <a:lnTo>
                    <a:pt x="12230" y="11492"/>
                  </a:lnTo>
                  <a:lnTo>
                    <a:pt x="896" y="158"/>
                  </a:lnTo>
                  <a:cubicBezTo>
                    <a:pt x="794" y="53"/>
                    <a:pt x="674" y="1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0"/>
            <p:cNvSpPr/>
            <p:nvPr/>
          </p:nvSpPr>
          <p:spPr>
            <a:xfrm>
              <a:off x="5019026" y="2388450"/>
              <a:ext cx="164378" cy="148813"/>
            </a:xfrm>
            <a:custGeom>
              <a:avLst/>
              <a:gdLst/>
              <a:ahLst/>
              <a:cxnLst/>
              <a:rect l="l" t="t" r="r" b="b"/>
              <a:pathLst>
                <a:path w="8913" h="8069" extrusionOk="0">
                  <a:moveTo>
                    <a:pt x="2001" y="1019"/>
                  </a:moveTo>
                  <a:cubicBezTo>
                    <a:pt x="2416" y="1019"/>
                    <a:pt x="2903" y="1296"/>
                    <a:pt x="3245" y="1915"/>
                  </a:cubicBezTo>
                  <a:cubicBezTo>
                    <a:pt x="3594" y="2402"/>
                    <a:pt x="3732" y="4126"/>
                    <a:pt x="3732" y="5719"/>
                  </a:cubicBezTo>
                  <a:lnTo>
                    <a:pt x="3732" y="6200"/>
                  </a:lnTo>
                  <a:cubicBezTo>
                    <a:pt x="2969" y="5232"/>
                    <a:pt x="1863" y="3784"/>
                    <a:pt x="1382" y="3159"/>
                  </a:cubicBezTo>
                  <a:cubicBezTo>
                    <a:pt x="1106" y="2678"/>
                    <a:pt x="968" y="2263"/>
                    <a:pt x="1034" y="1915"/>
                  </a:cubicBezTo>
                  <a:cubicBezTo>
                    <a:pt x="1034" y="1639"/>
                    <a:pt x="1244" y="1362"/>
                    <a:pt x="1449" y="1224"/>
                  </a:cubicBezTo>
                  <a:cubicBezTo>
                    <a:pt x="1659" y="1086"/>
                    <a:pt x="1797" y="1019"/>
                    <a:pt x="2001" y="1019"/>
                  </a:cubicBezTo>
                  <a:close/>
                  <a:moveTo>
                    <a:pt x="6563" y="948"/>
                  </a:moveTo>
                  <a:cubicBezTo>
                    <a:pt x="6701" y="948"/>
                    <a:pt x="6911" y="1019"/>
                    <a:pt x="7049" y="1158"/>
                  </a:cubicBezTo>
                  <a:cubicBezTo>
                    <a:pt x="7668" y="1500"/>
                    <a:pt x="7668" y="2263"/>
                    <a:pt x="7187" y="3093"/>
                  </a:cubicBezTo>
                  <a:cubicBezTo>
                    <a:pt x="6773" y="3712"/>
                    <a:pt x="5529" y="5232"/>
                    <a:pt x="4699" y="6200"/>
                  </a:cubicBezTo>
                  <a:lnTo>
                    <a:pt x="4699" y="5719"/>
                  </a:lnTo>
                  <a:cubicBezTo>
                    <a:pt x="4766" y="4126"/>
                    <a:pt x="4976" y="2402"/>
                    <a:pt x="5252" y="1849"/>
                  </a:cubicBezTo>
                  <a:cubicBezTo>
                    <a:pt x="5529" y="1434"/>
                    <a:pt x="5871" y="1158"/>
                    <a:pt x="6220" y="1019"/>
                  </a:cubicBezTo>
                  <a:cubicBezTo>
                    <a:pt x="6358" y="1019"/>
                    <a:pt x="6424" y="948"/>
                    <a:pt x="6563" y="948"/>
                  </a:cubicBezTo>
                  <a:close/>
                  <a:moveTo>
                    <a:pt x="6564" y="1"/>
                  </a:moveTo>
                  <a:cubicBezTo>
                    <a:pt x="6357" y="1"/>
                    <a:pt x="6150" y="40"/>
                    <a:pt x="5943" y="118"/>
                  </a:cubicBezTo>
                  <a:cubicBezTo>
                    <a:pt x="5391" y="328"/>
                    <a:pt x="4838" y="743"/>
                    <a:pt x="4489" y="1362"/>
                  </a:cubicBezTo>
                  <a:cubicBezTo>
                    <a:pt x="4423" y="1434"/>
                    <a:pt x="4351" y="1572"/>
                    <a:pt x="4285" y="1777"/>
                  </a:cubicBezTo>
                  <a:lnTo>
                    <a:pt x="4075" y="1362"/>
                  </a:lnTo>
                  <a:cubicBezTo>
                    <a:pt x="3459" y="438"/>
                    <a:pt x="2706" y="74"/>
                    <a:pt x="2025" y="74"/>
                  </a:cubicBezTo>
                  <a:cubicBezTo>
                    <a:pt x="1635" y="74"/>
                    <a:pt x="1270" y="193"/>
                    <a:pt x="968" y="395"/>
                  </a:cubicBezTo>
                  <a:cubicBezTo>
                    <a:pt x="481" y="743"/>
                    <a:pt x="138" y="1224"/>
                    <a:pt x="66" y="1849"/>
                  </a:cubicBezTo>
                  <a:cubicBezTo>
                    <a:pt x="0" y="2402"/>
                    <a:pt x="205" y="3021"/>
                    <a:pt x="619" y="3645"/>
                  </a:cubicBezTo>
                  <a:cubicBezTo>
                    <a:pt x="1310" y="4751"/>
                    <a:pt x="3732" y="7720"/>
                    <a:pt x="3798" y="7858"/>
                  </a:cubicBezTo>
                  <a:lnTo>
                    <a:pt x="3870" y="7930"/>
                  </a:lnTo>
                  <a:cubicBezTo>
                    <a:pt x="3936" y="7930"/>
                    <a:pt x="3936" y="7997"/>
                    <a:pt x="3936" y="7997"/>
                  </a:cubicBezTo>
                  <a:lnTo>
                    <a:pt x="4075" y="7997"/>
                  </a:lnTo>
                  <a:lnTo>
                    <a:pt x="4147" y="8068"/>
                  </a:lnTo>
                  <a:lnTo>
                    <a:pt x="4213" y="8068"/>
                  </a:lnTo>
                  <a:lnTo>
                    <a:pt x="4285" y="7997"/>
                  </a:lnTo>
                  <a:lnTo>
                    <a:pt x="4423" y="7997"/>
                  </a:lnTo>
                  <a:lnTo>
                    <a:pt x="4423" y="7930"/>
                  </a:lnTo>
                  <a:lnTo>
                    <a:pt x="4489" y="7930"/>
                  </a:lnTo>
                  <a:cubicBezTo>
                    <a:pt x="4489" y="7858"/>
                    <a:pt x="4561" y="7858"/>
                    <a:pt x="4561" y="7858"/>
                  </a:cubicBezTo>
                  <a:cubicBezTo>
                    <a:pt x="4628" y="7720"/>
                    <a:pt x="7254" y="4751"/>
                    <a:pt x="8017" y="3574"/>
                  </a:cubicBezTo>
                  <a:cubicBezTo>
                    <a:pt x="8912" y="2125"/>
                    <a:pt x="8431" y="881"/>
                    <a:pt x="7602" y="328"/>
                  </a:cubicBezTo>
                  <a:cubicBezTo>
                    <a:pt x="7256" y="110"/>
                    <a:pt x="6910" y="1"/>
                    <a:pt x="6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0"/>
            <p:cNvSpPr/>
            <p:nvPr/>
          </p:nvSpPr>
          <p:spPr>
            <a:xfrm>
              <a:off x="5019026" y="2697823"/>
              <a:ext cx="164378" cy="147872"/>
            </a:xfrm>
            <a:custGeom>
              <a:avLst/>
              <a:gdLst/>
              <a:ahLst/>
              <a:cxnLst/>
              <a:rect l="l" t="t" r="r" b="b"/>
              <a:pathLst>
                <a:path w="8913" h="8018" extrusionOk="0">
                  <a:moveTo>
                    <a:pt x="4838" y="1798"/>
                  </a:moveTo>
                  <a:cubicBezTo>
                    <a:pt x="5595" y="2765"/>
                    <a:pt x="6701" y="4214"/>
                    <a:pt x="7187" y="4905"/>
                  </a:cubicBezTo>
                  <a:cubicBezTo>
                    <a:pt x="7668" y="5668"/>
                    <a:pt x="7668" y="6425"/>
                    <a:pt x="7115" y="6840"/>
                  </a:cubicBezTo>
                  <a:cubicBezTo>
                    <a:pt x="6937" y="6940"/>
                    <a:pt x="6753" y="6989"/>
                    <a:pt x="6568" y="6989"/>
                  </a:cubicBezTo>
                  <a:cubicBezTo>
                    <a:pt x="6110" y="6989"/>
                    <a:pt x="5646" y="6692"/>
                    <a:pt x="5252" y="6149"/>
                  </a:cubicBezTo>
                  <a:cubicBezTo>
                    <a:pt x="4976" y="5596"/>
                    <a:pt x="4838" y="3871"/>
                    <a:pt x="4838" y="2279"/>
                  </a:cubicBezTo>
                  <a:lnTo>
                    <a:pt x="4838" y="1798"/>
                  </a:lnTo>
                  <a:close/>
                  <a:moveTo>
                    <a:pt x="3870" y="1798"/>
                  </a:moveTo>
                  <a:lnTo>
                    <a:pt x="3870" y="2279"/>
                  </a:lnTo>
                  <a:cubicBezTo>
                    <a:pt x="3798" y="3937"/>
                    <a:pt x="3594" y="5668"/>
                    <a:pt x="3317" y="6149"/>
                  </a:cubicBezTo>
                  <a:cubicBezTo>
                    <a:pt x="3041" y="6563"/>
                    <a:pt x="2693" y="6912"/>
                    <a:pt x="2350" y="6978"/>
                  </a:cubicBezTo>
                  <a:cubicBezTo>
                    <a:pt x="2243" y="7032"/>
                    <a:pt x="2125" y="7054"/>
                    <a:pt x="2010" y="7054"/>
                  </a:cubicBezTo>
                  <a:cubicBezTo>
                    <a:pt x="1826" y="7054"/>
                    <a:pt x="1646" y="6997"/>
                    <a:pt x="1520" y="6912"/>
                  </a:cubicBezTo>
                  <a:cubicBezTo>
                    <a:pt x="1244" y="6702"/>
                    <a:pt x="1106" y="6497"/>
                    <a:pt x="1034" y="6149"/>
                  </a:cubicBezTo>
                  <a:cubicBezTo>
                    <a:pt x="968" y="5806"/>
                    <a:pt x="1106" y="5391"/>
                    <a:pt x="1382" y="4977"/>
                  </a:cubicBezTo>
                  <a:cubicBezTo>
                    <a:pt x="1797" y="4286"/>
                    <a:pt x="3041" y="2832"/>
                    <a:pt x="3870" y="1798"/>
                  </a:cubicBezTo>
                  <a:close/>
                  <a:moveTo>
                    <a:pt x="4213" y="1"/>
                  </a:moveTo>
                  <a:cubicBezTo>
                    <a:pt x="4147" y="1"/>
                    <a:pt x="4147" y="1"/>
                    <a:pt x="4147" y="67"/>
                  </a:cubicBezTo>
                  <a:lnTo>
                    <a:pt x="4075" y="67"/>
                  </a:lnTo>
                  <a:cubicBezTo>
                    <a:pt x="4075" y="139"/>
                    <a:pt x="4075" y="139"/>
                    <a:pt x="4008" y="139"/>
                  </a:cubicBezTo>
                  <a:cubicBezTo>
                    <a:pt x="3936" y="277"/>
                    <a:pt x="1310" y="3318"/>
                    <a:pt x="553" y="4424"/>
                  </a:cubicBezTo>
                  <a:cubicBezTo>
                    <a:pt x="138" y="5043"/>
                    <a:pt x="0" y="5734"/>
                    <a:pt x="66" y="6287"/>
                  </a:cubicBezTo>
                  <a:cubicBezTo>
                    <a:pt x="138" y="6912"/>
                    <a:pt x="481" y="7393"/>
                    <a:pt x="968" y="7669"/>
                  </a:cubicBezTo>
                  <a:cubicBezTo>
                    <a:pt x="1310" y="7879"/>
                    <a:pt x="1659" y="8018"/>
                    <a:pt x="2001" y="8018"/>
                  </a:cubicBezTo>
                  <a:cubicBezTo>
                    <a:pt x="2212" y="8018"/>
                    <a:pt x="2416" y="7946"/>
                    <a:pt x="2626" y="7879"/>
                  </a:cubicBezTo>
                  <a:cubicBezTo>
                    <a:pt x="3179" y="7741"/>
                    <a:pt x="3732" y="7326"/>
                    <a:pt x="4075" y="6635"/>
                  </a:cubicBezTo>
                  <a:cubicBezTo>
                    <a:pt x="4147" y="6563"/>
                    <a:pt x="4213" y="6425"/>
                    <a:pt x="4285" y="6221"/>
                  </a:cubicBezTo>
                  <a:cubicBezTo>
                    <a:pt x="4351" y="6425"/>
                    <a:pt x="4423" y="6563"/>
                    <a:pt x="4489" y="6635"/>
                  </a:cubicBezTo>
                  <a:cubicBezTo>
                    <a:pt x="5114" y="7603"/>
                    <a:pt x="5871" y="7946"/>
                    <a:pt x="6563" y="7946"/>
                  </a:cubicBezTo>
                  <a:cubicBezTo>
                    <a:pt x="6911" y="7946"/>
                    <a:pt x="7326" y="7807"/>
                    <a:pt x="7602" y="7603"/>
                  </a:cubicBezTo>
                  <a:cubicBezTo>
                    <a:pt x="8431" y="7050"/>
                    <a:pt x="8912" y="5806"/>
                    <a:pt x="7945" y="4352"/>
                  </a:cubicBezTo>
                  <a:cubicBezTo>
                    <a:pt x="7187" y="3246"/>
                    <a:pt x="4838" y="277"/>
                    <a:pt x="4766" y="139"/>
                  </a:cubicBezTo>
                  <a:lnTo>
                    <a:pt x="4699" y="139"/>
                  </a:lnTo>
                  <a:lnTo>
                    <a:pt x="4699" y="67"/>
                  </a:lnTo>
                  <a:lnTo>
                    <a:pt x="4628" y="67"/>
                  </a:lnTo>
                  <a:lnTo>
                    <a:pt x="46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0"/>
            <p:cNvSpPr/>
            <p:nvPr/>
          </p:nvSpPr>
          <p:spPr>
            <a:xfrm>
              <a:off x="4873715" y="2536986"/>
              <a:ext cx="149089" cy="155765"/>
            </a:xfrm>
            <a:custGeom>
              <a:avLst/>
              <a:gdLst/>
              <a:ahLst/>
              <a:cxnLst/>
              <a:rect l="l" t="t" r="r" b="b"/>
              <a:pathLst>
                <a:path w="8084" h="8446" extrusionOk="0">
                  <a:moveTo>
                    <a:pt x="2074" y="982"/>
                  </a:moveTo>
                  <a:cubicBezTo>
                    <a:pt x="2417" y="982"/>
                    <a:pt x="2765" y="1120"/>
                    <a:pt x="3108" y="1325"/>
                  </a:cubicBezTo>
                  <a:cubicBezTo>
                    <a:pt x="3799" y="1739"/>
                    <a:pt x="5253" y="2983"/>
                    <a:pt x="6287" y="3813"/>
                  </a:cubicBezTo>
                  <a:lnTo>
                    <a:pt x="5734" y="3813"/>
                  </a:lnTo>
                  <a:cubicBezTo>
                    <a:pt x="4147" y="3746"/>
                    <a:pt x="2417" y="3536"/>
                    <a:pt x="1936" y="3260"/>
                  </a:cubicBezTo>
                  <a:cubicBezTo>
                    <a:pt x="1449" y="2983"/>
                    <a:pt x="1173" y="2640"/>
                    <a:pt x="1106" y="2292"/>
                  </a:cubicBezTo>
                  <a:cubicBezTo>
                    <a:pt x="968" y="2016"/>
                    <a:pt x="1035" y="1673"/>
                    <a:pt x="1173" y="1463"/>
                  </a:cubicBezTo>
                  <a:cubicBezTo>
                    <a:pt x="1383" y="1186"/>
                    <a:pt x="1587" y="1048"/>
                    <a:pt x="1936" y="982"/>
                  </a:cubicBezTo>
                  <a:close/>
                  <a:moveTo>
                    <a:pt x="6287" y="4780"/>
                  </a:moveTo>
                  <a:cubicBezTo>
                    <a:pt x="5253" y="5543"/>
                    <a:pt x="3871" y="6649"/>
                    <a:pt x="3180" y="7130"/>
                  </a:cubicBezTo>
                  <a:cubicBezTo>
                    <a:pt x="2834" y="7360"/>
                    <a:pt x="2489" y="7494"/>
                    <a:pt x="2181" y="7494"/>
                  </a:cubicBezTo>
                  <a:cubicBezTo>
                    <a:pt x="2120" y="7494"/>
                    <a:pt x="2060" y="7489"/>
                    <a:pt x="2002" y="7478"/>
                  </a:cubicBezTo>
                  <a:cubicBezTo>
                    <a:pt x="1659" y="7478"/>
                    <a:pt x="1449" y="7268"/>
                    <a:pt x="1245" y="7063"/>
                  </a:cubicBezTo>
                  <a:cubicBezTo>
                    <a:pt x="1106" y="6787"/>
                    <a:pt x="1035" y="6511"/>
                    <a:pt x="1106" y="6234"/>
                  </a:cubicBezTo>
                  <a:cubicBezTo>
                    <a:pt x="1245" y="5819"/>
                    <a:pt x="1521" y="5543"/>
                    <a:pt x="1936" y="5195"/>
                  </a:cubicBezTo>
                  <a:cubicBezTo>
                    <a:pt x="2417" y="4918"/>
                    <a:pt x="4214" y="4780"/>
                    <a:pt x="5806" y="4780"/>
                  </a:cubicBezTo>
                  <a:close/>
                  <a:moveTo>
                    <a:pt x="2020" y="0"/>
                  </a:moveTo>
                  <a:cubicBezTo>
                    <a:pt x="1945" y="0"/>
                    <a:pt x="1870" y="5"/>
                    <a:pt x="1797" y="14"/>
                  </a:cubicBezTo>
                  <a:cubicBezTo>
                    <a:pt x="1173" y="81"/>
                    <a:pt x="692" y="429"/>
                    <a:pt x="415" y="910"/>
                  </a:cubicBezTo>
                  <a:cubicBezTo>
                    <a:pt x="67" y="1463"/>
                    <a:pt x="1" y="2016"/>
                    <a:pt x="139" y="2569"/>
                  </a:cubicBezTo>
                  <a:cubicBezTo>
                    <a:pt x="343" y="3121"/>
                    <a:pt x="758" y="3674"/>
                    <a:pt x="1383" y="4023"/>
                  </a:cubicBezTo>
                  <a:lnTo>
                    <a:pt x="1797" y="4227"/>
                  </a:lnTo>
                  <a:cubicBezTo>
                    <a:pt x="1659" y="4299"/>
                    <a:pt x="1521" y="4365"/>
                    <a:pt x="1449" y="4437"/>
                  </a:cubicBezTo>
                  <a:cubicBezTo>
                    <a:pt x="830" y="4852"/>
                    <a:pt x="415" y="5333"/>
                    <a:pt x="205" y="5958"/>
                  </a:cubicBezTo>
                  <a:cubicBezTo>
                    <a:pt x="67" y="6511"/>
                    <a:pt x="139" y="7063"/>
                    <a:pt x="482" y="7544"/>
                  </a:cubicBezTo>
                  <a:cubicBezTo>
                    <a:pt x="758" y="8031"/>
                    <a:pt x="1311" y="8374"/>
                    <a:pt x="1864" y="8446"/>
                  </a:cubicBezTo>
                  <a:lnTo>
                    <a:pt x="2140" y="8446"/>
                  </a:lnTo>
                  <a:cubicBezTo>
                    <a:pt x="2627" y="8446"/>
                    <a:pt x="3180" y="8235"/>
                    <a:pt x="3733" y="7893"/>
                  </a:cubicBezTo>
                  <a:cubicBezTo>
                    <a:pt x="4838" y="7130"/>
                    <a:pt x="7807" y="4780"/>
                    <a:pt x="7945" y="4714"/>
                  </a:cubicBezTo>
                  <a:lnTo>
                    <a:pt x="7945" y="4642"/>
                  </a:lnTo>
                  <a:lnTo>
                    <a:pt x="8017" y="4642"/>
                  </a:lnTo>
                  <a:lnTo>
                    <a:pt x="8017" y="4576"/>
                  </a:lnTo>
                  <a:lnTo>
                    <a:pt x="8084" y="4504"/>
                  </a:lnTo>
                  <a:lnTo>
                    <a:pt x="8084" y="4437"/>
                  </a:lnTo>
                  <a:lnTo>
                    <a:pt x="8084" y="4365"/>
                  </a:lnTo>
                  <a:lnTo>
                    <a:pt x="8084" y="4299"/>
                  </a:lnTo>
                  <a:lnTo>
                    <a:pt x="8084" y="4227"/>
                  </a:lnTo>
                  <a:lnTo>
                    <a:pt x="8084" y="4161"/>
                  </a:lnTo>
                  <a:lnTo>
                    <a:pt x="8017" y="4089"/>
                  </a:lnTo>
                  <a:lnTo>
                    <a:pt x="8017" y="4023"/>
                  </a:lnTo>
                  <a:lnTo>
                    <a:pt x="7945" y="4023"/>
                  </a:lnTo>
                  <a:lnTo>
                    <a:pt x="7945" y="3951"/>
                  </a:lnTo>
                  <a:cubicBezTo>
                    <a:pt x="7807" y="3884"/>
                    <a:pt x="4766" y="1258"/>
                    <a:pt x="3661" y="495"/>
                  </a:cubicBezTo>
                  <a:cubicBezTo>
                    <a:pt x="3061" y="198"/>
                    <a:pt x="2515" y="0"/>
                    <a:pt x="2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0"/>
            <p:cNvSpPr/>
            <p:nvPr/>
          </p:nvSpPr>
          <p:spPr>
            <a:xfrm>
              <a:off x="5175734" y="2537539"/>
              <a:ext cx="152962" cy="155212"/>
            </a:xfrm>
            <a:custGeom>
              <a:avLst/>
              <a:gdLst/>
              <a:ahLst/>
              <a:cxnLst/>
              <a:rect l="l" t="t" r="r" b="b"/>
              <a:pathLst>
                <a:path w="8294" h="8416" extrusionOk="0">
                  <a:moveTo>
                    <a:pt x="6023" y="942"/>
                  </a:moveTo>
                  <a:cubicBezTo>
                    <a:pt x="6375" y="942"/>
                    <a:pt x="6665" y="1081"/>
                    <a:pt x="6845" y="1367"/>
                  </a:cubicBezTo>
                  <a:cubicBezTo>
                    <a:pt x="7050" y="1643"/>
                    <a:pt x="7122" y="1919"/>
                    <a:pt x="6983" y="2262"/>
                  </a:cubicBezTo>
                  <a:cubicBezTo>
                    <a:pt x="6911" y="2610"/>
                    <a:pt x="6635" y="2887"/>
                    <a:pt x="6154" y="3230"/>
                  </a:cubicBezTo>
                  <a:cubicBezTo>
                    <a:pt x="5668" y="3578"/>
                    <a:pt x="3943" y="3644"/>
                    <a:pt x="2284" y="3644"/>
                  </a:cubicBezTo>
                  <a:lnTo>
                    <a:pt x="1869" y="3644"/>
                  </a:lnTo>
                  <a:cubicBezTo>
                    <a:pt x="2837" y="2887"/>
                    <a:pt x="4285" y="1781"/>
                    <a:pt x="4910" y="1295"/>
                  </a:cubicBezTo>
                  <a:cubicBezTo>
                    <a:pt x="5310" y="1063"/>
                    <a:pt x="5694" y="942"/>
                    <a:pt x="6023" y="942"/>
                  </a:cubicBezTo>
                  <a:close/>
                  <a:moveTo>
                    <a:pt x="2350" y="4612"/>
                  </a:moveTo>
                  <a:cubicBezTo>
                    <a:pt x="3943" y="4684"/>
                    <a:pt x="5668" y="4888"/>
                    <a:pt x="6220" y="5165"/>
                  </a:cubicBezTo>
                  <a:cubicBezTo>
                    <a:pt x="7050" y="5718"/>
                    <a:pt x="7326" y="6409"/>
                    <a:pt x="6911" y="6962"/>
                  </a:cubicBezTo>
                  <a:cubicBezTo>
                    <a:pt x="6729" y="7293"/>
                    <a:pt x="6429" y="7449"/>
                    <a:pt x="6063" y="7449"/>
                  </a:cubicBezTo>
                  <a:cubicBezTo>
                    <a:pt x="5739" y="7449"/>
                    <a:pt x="5365" y="7328"/>
                    <a:pt x="4976" y="7100"/>
                  </a:cubicBezTo>
                  <a:cubicBezTo>
                    <a:pt x="4357" y="6685"/>
                    <a:pt x="2837" y="5441"/>
                    <a:pt x="1869" y="4612"/>
                  </a:cubicBezTo>
                  <a:close/>
                  <a:moveTo>
                    <a:pt x="6009" y="1"/>
                  </a:moveTo>
                  <a:cubicBezTo>
                    <a:pt x="5533" y="1"/>
                    <a:pt x="4994" y="158"/>
                    <a:pt x="4424" y="537"/>
                  </a:cubicBezTo>
                  <a:cubicBezTo>
                    <a:pt x="3318" y="1295"/>
                    <a:pt x="349" y="3644"/>
                    <a:pt x="211" y="3716"/>
                  </a:cubicBezTo>
                  <a:cubicBezTo>
                    <a:pt x="211" y="3716"/>
                    <a:pt x="211" y="3783"/>
                    <a:pt x="139" y="3783"/>
                  </a:cubicBezTo>
                  <a:cubicBezTo>
                    <a:pt x="139" y="3854"/>
                    <a:pt x="139" y="3854"/>
                    <a:pt x="72" y="3854"/>
                  </a:cubicBezTo>
                  <a:lnTo>
                    <a:pt x="72" y="3921"/>
                  </a:lnTo>
                  <a:lnTo>
                    <a:pt x="72" y="3993"/>
                  </a:lnTo>
                  <a:lnTo>
                    <a:pt x="1" y="4059"/>
                  </a:lnTo>
                  <a:lnTo>
                    <a:pt x="1" y="4131"/>
                  </a:lnTo>
                  <a:cubicBezTo>
                    <a:pt x="1" y="4197"/>
                    <a:pt x="72" y="4197"/>
                    <a:pt x="72" y="4197"/>
                  </a:cubicBezTo>
                  <a:lnTo>
                    <a:pt x="72" y="4269"/>
                  </a:lnTo>
                  <a:lnTo>
                    <a:pt x="72" y="4335"/>
                  </a:lnTo>
                  <a:lnTo>
                    <a:pt x="139" y="4335"/>
                  </a:lnTo>
                  <a:lnTo>
                    <a:pt x="139" y="4407"/>
                  </a:lnTo>
                  <a:lnTo>
                    <a:pt x="211" y="4474"/>
                  </a:lnTo>
                  <a:cubicBezTo>
                    <a:pt x="349" y="4546"/>
                    <a:pt x="3318" y="7172"/>
                    <a:pt x="4495" y="7929"/>
                  </a:cubicBezTo>
                  <a:cubicBezTo>
                    <a:pt x="5048" y="8277"/>
                    <a:pt x="5601" y="8416"/>
                    <a:pt x="6082" y="8416"/>
                  </a:cubicBezTo>
                  <a:cubicBezTo>
                    <a:pt x="6845" y="8416"/>
                    <a:pt x="7398" y="8001"/>
                    <a:pt x="7741" y="7514"/>
                  </a:cubicBezTo>
                  <a:cubicBezTo>
                    <a:pt x="8294" y="6619"/>
                    <a:pt x="8155" y="5303"/>
                    <a:pt x="6707" y="4407"/>
                  </a:cubicBezTo>
                  <a:cubicBezTo>
                    <a:pt x="6635" y="4335"/>
                    <a:pt x="6497" y="4269"/>
                    <a:pt x="6292" y="4197"/>
                  </a:cubicBezTo>
                  <a:lnTo>
                    <a:pt x="6707" y="3993"/>
                  </a:lnTo>
                  <a:cubicBezTo>
                    <a:pt x="7326" y="3578"/>
                    <a:pt x="7741" y="3091"/>
                    <a:pt x="7951" y="2472"/>
                  </a:cubicBezTo>
                  <a:cubicBezTo>
                    <a:pt x="8089" y="1919"/>
                    <a:pt x="8017" y="1367"/>
                    <a:pt x="7674" y="880"/>
                  </a:cubicBezTo>
                  <a:cubicBezTo>
                    <a:pt x="7339" y="376"/>
                    <a:pt x="6748" y="1"/>
                    <a:pt x="60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410658" y="373333"/>
            <a:ext cx="2465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GB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Google Shape;282;p24"/>
          <p:cNvSpPr txBox="1">
            <a:spLocks noGrp="1"/>
          </p:cNvSpPr>
          <p:nvPr>
            <p:ph type="title"/>
          </p:nvPr>
        </p:nvSpPr>
        <p:spPr>
          <a:xfrm>
            <a:off x="2089292" y="3024134"/>
            <a:ext cx="5326911" cy="54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 smtClean="0">
                <a:solidFill>
                  <a:schemeClr val="dk1"/>
                </a:solidFill>
                <a:latin typeface="Lucida Fax" panose="02060602050505020204" pitchFamily="18" charset="0"/>
                <a:ea typeface="Doppio One"/>
                <a:cs typeface="Times New Roman" panose="02020603050405020304" pitchFamily="18" charset="0"/>
                <a:sym typeface="Doppio One"/>
              </a:rPr>
              <a:t>Data collection and resources</a:t>
            </a:r>
            <a:endParaRPr sz="2000" b="1" dirty="0">
              <a:solidFill>
                <a:schemeClr val="dk1"/>
              </a:solidFill>
              <a:latin typeface="Lucida Fax" panose="02060602050505020204" pitchFamily="18" charset="0"/>
              <a:ea typeface="Doppio One"/>
              <a:cs typeface="Times New Roman" panose="02020603050405020304" pitchFamily="18" charset="0"/>
              <a:sym typeface="Doppio One"/>
            </a:endParaRPr>
          </a:p>
        </p:txBody>
      </p:sp>
      <p:sp>
        <p:nvSpPr>
          <p:cNvPr id="26" name="TextBox 25"/>
          <p:cNvSpPr txBox="1"/>
          <p:nvPr/>
        </p:nvSpPr>
        <p:spPr>
          <a:xfrm rot="10800000" flipV="1">
            <a:off x="1403497" y="4096426"/>
            <a:ext cx="7113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Fax" panose="02060602050505020204" pitchFamily="18" charset="0"/>
                <a:hlinkClick r:id="rId4"/>
              </a:rPr>
              <a:t>http://</a:t>
            </a:r>
            <a:r>
              <a:rPr lang="en-GB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Fax" panose="02060602050505020204" pitchFamily="18" charset="0"/>
                <a:hlinkClick r:id="rId4"/>
              </a:rPr>
              <a:t>analyse.kmi.open.ac.uk/open-dataset#description</a:t>
            </a:r>
            <a:r>
              <a:rPr lang="en-GB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Fax" panose="02060602050505020204" pitchFamily="18" charset="0"/>
              </a:rPr>
              <a:t>    </a:t>
            </a:r>
            <a:endParaRPr lang="en-GB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ucida Fax" panose="02060602050505020204" pitchFamily="18" charset="0"/>
            </a:endParaRPr>
          </a:p>
        </p:txBody>
      </p:sp>
      <p:cxnSp>
        <p:nvCxnSpPr>
          <p:cNvPr id="27" name="Google Shape;283;p24"/>
          <p:cNvCxnSpPr/>
          <p:nvPr/>
        </p:nvCxnSpPr>
        <p:spPr>
          <a:xfrm rot="10800000">
            <a:off x="1327675" y="2963323"/>
            <a:ext cx="1172400" cy="45103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5;p24"/>
          <p:cNvCxnSpPr/>
          <p:nvPr/>
        </p:nvCxnSpPr>
        <p:spPr>
          <a:xfrm flipV="1">
            <a:off x="6830003" y="2963324"/>
            <a:ext cx="1172400" cy="451036"/>
          </a:xfrm>
          <a:prstGeom prst="bentConnector3">
            <a:avLst>
              <a:gd name="adj1" fmla="val 46372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287;p24"/>
          <p:cNvCxnSpPr>
            <a:stCxn id="16" idx="2"/>
          </p:cNvCxnSpPr>
          <p:nvPr/>
        </p:nvCxnSpPr>
        <p:spPr>
          <a:xfrm>
            <a:off x="4663908" y="2854444"/>
            <a:ext cx="0" cy="44199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287;p24"/>
          <p:cNvCxnSpPr/>
          <p:nvPr/>
        </p:nvCxnSpPr>
        <p:spPr>
          <a:xfrm flipH="1">
            <a:off x="4663908" y="3614879"/>
            <a:ext cx="50" cy="43702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merald Green Palette Pitch Deck by Slidesgo">
  <a:themeElements>
    <a:clrScheme name="Simple Light">
      <a:dk1>
        <a:srgbClr val="C49B4B"/>
      </a:dk1>
      <a:lt1>
        <a:srgbClr val="F2EEE5"/>
      </a:lt1>
      <a:dk2>
        <a:srgbClr val="094446"/>
      </a:dk2>
      <a:lt2>
        <a:srgbClr val="EADDC4"/>
      </a:lt2>
      <a:accent1>
        <a:srgbClr val="D9BE8C"/>
      </a:accent1>
      <a:accent2>
        <a:srgbClr val="FEFEF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C49B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rk Elegant Minitheme">
  <a:themeElements>
    <a:clrScheme name="Simple Light">
      <a:dk1>
        <a:srgbClr val="191919"/>
      </a:dk1>
      <a:lt1>
        <a:srgbClr val="EFEFE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213</Words>
  <Application>Microsoft Office PowerPoint</Application>
  <PresentationFormat>On-screen Show (16:9)</PresentationFormat>
  <Paragraphs>73</Paragraphs>
  <Slides>32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8" baseType="lpstr">
      <vt:lpstr>Albert Sans</vt:lpstr>
      <vt:lpstr>Anaheim</vt:lpstr>
      <vt:lpstr>Arial</vt:lpstr>
      <vt:lpstr>Bebas Neue</vt:lpstr>
      <vt:lpstr>Darker Grotesque SemiBold</vt:lpstr>
      <vt:lpstr>Doppio One</vt:lpstr>
      <vt:lpstr>Encode Sans</vt:lpstr>
      <vt:lpstr>Libre Caslon Text</vt:lpstr>
      <vt:lpstr>Lucida Fax</vt:lpstr>
      <vt:lpstr>Nunito Light</vt:lpstr>
      <vt:lpstr>Playfair Display</vt:lpstr>
      <vt:lpstr>PT Sans</vt:lpstr>
      <vt:lpstr>Times New Roman</vt:lpstr>
      <vt:lpstr>Work Sans</vt:lpstr>
      <vt:lpstr>Emerald Green Palette Pitch Deck by Slidesgo</vt:lpstr>
      <vt:lpstr>Dark Elegant Minitheme</vt:lpstr>
      <vt:lpstr>E-learning data analysis project </vt:lpstr>
      <vt:lpstr>PowerPoint Presentation</vt:lpstr>
      <vt:lpstr>   AGENDA</vt:lpstr>
      <vt:lpstr>Project Goal </vt:lpstr>
      <vt:lpstr>Project overview </vt:lpstr>
      <vt:lpstr> objective  This project aims to address  these issues and improve the overall  E-learning experience for students , educators and institutions in Egypt.</vt:lpstr>
      <vt:lpstr>Objective </vt:lpstr>
      <vt:lpstr>Objective </vt:lpstr>
      <vt:lpstr>Data collection and resources</vt:lpstr>
      <vt:lpstr>PowerPoint Presentation</vt:lpstr>
      <vt:lpstr>Methodology</vt:lpstr>
      <vt:lpstr>Data</vt:lpstr>
      <vt:lpstr>Data cleaning</vt:lpstr>
      <vt:lpstr>PowerPoint Presentation</vt:lpstr>
      <vt:lpstr>Data pre processing </vt:lpstr>
      <vt:lpstr>PowerPoint Presentation</vt:lpstr>
      <vt:lpstr>PowerPoint Presentation</vt:lpstr>
      <vt:lpstr>Data pre processing  </vt:lpstr>
      <vt:lpstr>PowerPoint Presentation</vt:lpstr>
      <vt:lpstr>Data visualization</vt:lpstr>
      <vt:lpstr>Region and final result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E-learning data analysis project</dc:title>
  <dc:creator>Nada Nagy</dc:creator>
  <cp:lastModifiedBy>clinic</cp:lastModifiedBy>
  <cp:revision>41</cp:revision>
  <dcterms:modified xsi:type="dcterms:W3CDTF">2024-10-12T23:46:23Z</dcterms:modified>
</cp:coreProperties>
</file>